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2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zeros(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zeros ( ) Function is used to create 2D array with all zeros.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numpy.zeros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(shape,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which will represent number of elements or can be tuple of int. ex:- (3, 2)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The desired data-type for the array.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Order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Whether to store multi-dimensional data in row-major (C-style) or column-major (Fortran-style) order in memory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6479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rows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66149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columns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24230" y="2571750"/>
            <a:ext cx="56970" cy="23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286000" y="25717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((3, 2))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1131153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1512153"/>
            <a:ext cx="822308" cy="3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2D Array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using zeros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zeros(shape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zeros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((3, 2))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62267"/>
              </p:ext>
            </p:extLst>
          </p:nvPr>
        </p:nvGraphicFramePr>
        <p:xfrm>
          <a:off x="3581400" y="2419350"/>
          <a:ext cx="365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47725"/>
              </p:ext>
            </p:extLst>
          </p:nvPr>
        </p:nvGraphicFramePr>
        <p:xfrm>
          <a:off x="3581400" y="2734310"/>
          <a:ext cx="365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a[0][0]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a[0][1]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a[1][0]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a[1][1]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257550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295401" y="2876550"/>
            <a:ext cx="26328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zeros((3, 2))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[1][0])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98420"/>
              </p:ext>
            </p:extLst>
          </p:nvPr>
        </p:nvGraphicFramePr>
        <p:xfrm>
          <a:off x="6324600" y="1809750"/>
          <a:ext cx="99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93164"/>
              </p:ext>
            </p:extLst>
          </p:nvPr>
        </p:nvGraphicFramePr>
        <p:xfrm>
          <a:off x="5943600" y="1809750"/>
          <a:ext cx="457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54207"/>
              </p:ext>
            </p:extLst>
          </p:nvPr>
        </p:nvGraphicFramePr>
        <p:xfrm>
          <a:off x="6324600" y="1515110"/>
          <a:ext cx="99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1482436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6000" y="1482436"/>
            <a:ext cx="762000" cy="251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zeros((3, 2))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96215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036624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495550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80035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64795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989361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724150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724150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952750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3028950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867150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971550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33600" y="1352550"/>
            <a:ext cx="822308" cy="3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zeros((3, 2))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1131153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[0., 0.]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1512153"/>
            <a:ext cx="822308" cy="3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ones(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ones ( ) Function is used to create 2D array with several rows and columns with all 1s.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numpy.ones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(shape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which will represent number of elements or can be tuple of 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ex:- (3, 2)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The desired data-type for the array. Default is float.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6479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rows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66149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columns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24230" y="2571750"/>
            <a:ext cx="56970" cy="23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25717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2D Array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ones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ones(shape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4538"/>
              </p:ext>
            </p:extLst>
          </p:nvPr>
        </p:nvGraphicFramePr>
        <p:xfrm>
          <a:off x="3581400" y="2419350"/>
          <a:ext cx="365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6924"/>
              </p:ext>
            </p:extLst>
          </p:nvPr>
        </p:nvGraphicFramePr>
        <p:xfrm>
          <a:off x="3581400" y="2734310"/>
          <a:ext cx="365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a[0][0]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a[0][1]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a[1][0]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a[1][1]</a:t>
                      </a:r>
                      <a:endParaRPr lang="en-IN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257550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295401" y="2876550"/>
            <a:ext cx="26328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[1][0])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48509"/>
              </p:ext>
            </p:extLst>
          </p:nvPr>
        </p:nvGraphicFramePr>
        <p:xfrm>
          <a:off x="6324600" y="1809750"/>
          <a:ext cx="99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66647"/>
              </p:ext>
            </p:extLst>
          </p:nvPr>
        </p:nvGraphicFramePr>
        <p:xfrm>
          <a:off x="5943600" y="1809750"/>
          <a:ext cx="457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27155"/>
              </p:ext>
            </p:extLst>
          </p:nvPr>
        </p:nvGraphicFramePr>
        <p:xfrm>
          <a:off x="6324600" y="1515110"/>
          <a:ext cx="99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00" y="1428750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86000" y="1504950"/>
            <a:ext cx="609600" cy="139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((3, 2))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96215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036624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495550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80035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64795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989361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724150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724150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952750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3028950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867150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971550"/>
            <a:ext cx="205056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[1., 1.]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33600" y="1352550"/>
            <a:ext cx="822308" cy="3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795</Words>
  <Application>Microsoft Office PowerPoint</Application>
  <PresentationFormat>On-screen Show (16:9)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zeros( ) Function</vt:lpstr>
      <vt:lpstr>Creating 2D Array using zeros ( ) Function</vt:lpstr>
      <vt:lpstr>Accessing 2D Array Elements</vt:lpstr>
      <vt:lpstr>Accessing 2D Array using for loop</vt:lpstr>
      <vt:lpstr>Accessing 2D Array using while loop</vt:lpstr>
      <vt:lpstr>ones( ) Function</vt:lpstr>
      <vt:lpstr>Creating 2D Array using ones ( ) Function</vt:lpstr>
      <vt:lpstr>Accessing 2D Array Elements</vt:lpstr>
      <vt:lpstr>Accessing 2D Array using for loop</vt:lpstr>
      <vt:lpstr>Accessing 2D Array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zeros( ) Function</dc:title>
  <dc:creator>RK</dc:creator>
  <cp:lastModifiedBy>RK</cp:lastModifiedBy>
  <cp:revision>28</cp:revision>
  <dcterms:created xsi:type="dcterms:W3CDTF">2006-08-16T00:00:00Z</dcterms:created>
  <dcterms:modified xsi:type="dcterms:W3CDTF">2019-07-14T19:57:25Z</dcterms:modified>
</cp:coreProperties>
</file>