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Executing Python Program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Command Line Window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IDLE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Notepad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Notepad++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PyCharm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Visual Studio Code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3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Executing Python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Executing Python Program</dc:title>
  <dc:creator>RK</dc:creator>
  <cp:lastModifiedBy>RK</cp:lastModifiedBy>
  <cp:revision>2</cp:revision>
  <dcterms:created xsi:type="dcterms:W3CDTF">2006-08-16T00:00:00Z</dcterms:created>
  <dcterms:modified xsi:type="dcterms:W3CDTF">2019-06-27T13:05:09Z</dcterms:modified>
</cp:coreProperties>
</file>