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94"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reshape ( ) Function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US" sz="1800" dirty="0" smtClean="0">
                <a:latin typeface="Times New Roman" pitchFamily="18" charset="0"/>
                <a:cs typeface="Times New Roman" pitchFamily="18" charset="0"/>
              </a:rPr>
              <a:t>This function is used to change the shape of array. We can convert 1D array to 2D or 3D array and vice versa. The new array should have the same number of elements as in the original array.</a:t>
            </a:r>
          </a:p>
          <a:p>
            <a:pPr marL="0" indent="0">
              <a:buNone/>
            </a:pPr>
            <a:r>
              <a:rPr lang="en-US" sz="1800" dirty="0" smtClean="0">
                <a:latin typeface="Times New Roman" pitchFamily="18" charset="0"/>
                <a:cs typeface="Times New Roman" pitchFamily="18" charset="0"/>
              </a:rPr>
              <a:t>Syntax:- </a:t>
            </a:r>
          </a:p>
          <a:p>
            <a:pPr marL="0" indent="0">
              <a:buNone/>
            </a:pPr>
            <a:r>
              <a:rPr lang="en-US" sz="1800" dirty="0" smtClean="0">
                <a:latin typeface="Times New Roman" pitchFamily="18" charset="0"/>
                <a:cs typeface="Times New Roman" pitchFamily="18" charset="0"/>
              </a:rPr>
              <a:t>reshape(</a:t>
            </a:r>
            <a:r>
              <a:rPr lang="en-US" sz="1800" dirty="0" err="1" smtClean="0">
                <a:latin typeface="Times New Roman" pitchFamily="18" charset="0"/>
                <a:cs typeface="Times New Roman" pitchFamily="18" charset="0"/>
              </a:rPr>
              <a:t>array_name</a:t>
            </a:r>
            <a:r>
              <a:rPr lang="en-US" sz="1800" dirty="0" smtClean="0">
                <a:latin typeface="Times New Roman" pitchFamily="18" charset="0"/>
                <a:cs typeface="Times New Roman" pitchFamily="18" charset="0"/>
              </a:rPr>
              <a:t>, (n, r, c))</a:t>
            </a:r>
          </a:p>
          <a:p>
            <a:pPr marL="0" indent="0">
              <a:buNone/>
            </a:pPr>
            <a:r>
              <a:rPr lang="en-US" sz="1800" dirty="0" smtClean="0">
                <a:latin typeface="Times New Roman" pitchFamily="18" charset="0"/>
                <a:cs typeface="Times New Roman" pitchFamily="18" charset="0"/>
              </a:rPr>
              <a:t>Where, </a:t>
            </a:r>
          </a:p>
          <a:p>
            <a:pPr marL="0" indent="0">
              <a:buNone/>
            </a:pPr>
            <a:r>
              <a:rPr lang="en-US" sz="1800" dirty="0" err="1" smtClean="0">
                <a:latin typeface="Times New Roman" pitchFamily="18" charset="0"/>
                <a:cs typeface="Times New Roman" pitchFamily="18" charset="0"/>
              </a:rPr>
              <a:t>array_name</a:t>
            </a:r>
            <a:r>
              <a:rPr lang="en-US" sz="1800" dirty="0" smtClean="0">
                <a:latin typeface="Times New Roman" pitchFamily="18" charset="0"/>
                <a:cs typeface="Times New Roman" pitchFamily="18" charset="0"/>
              </a:rPr>
              <a:t> – It represents the name of the array whose elements to be converted.</a:t>
            </a:r>
          </a:p>
          <a:p>
            <a:pPr marL="0" indent="0">
              <a:buNone/>
            </a:pPr>
            <a:r>
              <a:rPr lang="en-US" sz="1800" dirty="0" smtClean="0">
                <a:latin typeface="Times New Roman" pitchFamily="18" charset="0"/>
                <a:cs typeface="Times New Roman" pitchFamily="18" charset="0"/>
              </a:rPr>
              <a:t>n – n is the number of arrays in the resultant array</a:t>
            </a:r>
          </a:p>
          <a:p>
            <a:pPr marL="0" indent="0">
              <a:buNone/>
            </a:pPr>
            <a:r>
              <a:rPr lang="en-US" sz="1800" dirty="0" smtClean="0">
                <a:latin typeface="Times New Roman" pitchFamily="18" charset="0"/>
                <a:cs typeface="Times New Roman" pitchFamily="18" charset="0"/>
              </a:rPr>
              <a:t>r – r is the number of rows</a:t>
            </a:r>
          </a:p>
          <a:p>
            <a:pPr marL="0" indent="0">
              <a:buNone/>
            </a:pPr>
            <a:r>
              <a:rPr lang="en-US" sz="1800" dirty="0" smtClean="0">
                <a:latin typeface="Times New Roman" pitchFamily="18" charset="0"/>
                <a:cs typeface="Times New Roman" pitchFamily="18" charset="0"/>
              </a:rPr>
              <a:t>c – c is the number of columns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6378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Convert 1D Array to 2D Array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US" sz="1800" dirty="0" smtClean="0">
                <a:latin typeface="Times New Roman" pitchFamily="18" charset="0"/>
                <a:cs typeface="Times New Roman" pitchFamily="18" charset="0"/>
              </a:rPr>
              <a:t>a = array([1, 2, 3, 4, 5, 6])</a:t>
            </a:r>
          </a:p>
          <a:p>
            <a:pPr marL="0" indent="0">
              <a:buNone/>
            </a:pPr>
            <a:r>
              <a:rPr lang="en-US" sz="1800" dirty="0" smtClean="0">
                <a:latin typeface="Times New Roman" pitchFamily="18" charset="0"/>
                <a:cs typeface="Times New Roman" pitchFamily="18" charset="0"/>
              </a:rPr>
              <a:t>b = reshape(a, (2, 3))</a:t>
            </a:r>
            <a:endParaRPr lang="en-IN" sz="1800" dirty="0">
              <a:latin typeface="Times New Roman" pitchFamily="18" charset="0"/>
              <a:cs typeface="Times New Roman" pitchFamily="18" charset="0"/>
            </a:endParaRPr>
          </a:p>
        </p:txBody>
      </p:sp>
      <p:sp>
        <p:nvSpPr>
          <p:cNvPr id="4" name="TextBox 3"/>
          <p:cNvSpPr txBox="1"/>
          <p:nvPr/>
        </p:nvSpPr>
        <p:spPr>
          <a:xfrm>
            <a:off x="1600200" y="1809750"/>
            <a:ext cx="535339"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smtClean="0"/>
              <a:t>rows</a:t>
            </a:r>
            <a:endParaRPr lang="en-IN" dirty="0"/>
          </a:p>
        </p:txBody>
      </p:sp>
      <p:sp>
        <p:nvSpPr>
          <p:cNvPr id="5" name="TextBox 4"/>
          <p:cNvSpPr txBox="1"/>
          <p:nvPr/>
        </p:nvSpPr>
        <p:spPr>
          <a:xfrm>
            <a:off x="2209800" y="1773918"/>
            <a:ext cx="797141" cy="30777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400" dirty="0" smtClean="0"/>
              <a:t>columns</a:t>
            </a:r>
            <a:endParaRPr lang="en-IN" sz="1400" dirty="0"/>
          </a:p>
        </p:txBody>
      </p:sp>
      <p:cxnSp>
        <p:nvCxnSpPr>
          <p:cNvPr id="7" name="Straight Arrow Connector 6"/>
          <p:cNvCxnSpPr>
            <a:stCxn id="4" idx="0"/>
          </p:cNvCxnSpPr>
          <p:nvPr/>
        </p:nvCxnSpPr>
        <p:spPr>
          <a:xfrm flipV="1">
            <a:off x="1867870" y="1504950"/>
            <a:ext cx="18953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flipV="1">
            <a:off x="2286000" y="1504950"/>
            <a:ext cx="379062" cy="28688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2" name="TextBox 11"/>
          <p:cNvSpPr txBox="1"/>
          <p:nvPr/>
        </p:nvSpPr>
        <p:spPr>
          <a:xfrm>
            <a:off x="609600" y="2230219"/>
            <a:ext cx="1742785" cy="646331"/>
          </a:xfrm>
          <a:prstGeom prst="rect">
            <a:avLst/>
          </a:prstGeom>
          <a:noFill/>
        </p:spPr>
        <p:txBody>
          <a:bodyPr wrap="none" rtlCol="0">
            <a:spAutoFit/>
          </a:bodyPr>
          <a:lstStyle/>
          <a:p>
            <a:r>
              <a:rPr lang="en-US" dirty="0" smtClean="0">
                <a:latin typeface="Times New Roman" pitchFamily="18" charset="0"/>
                <a:cs typeface="Times New Roman" pitchFamily="18" charset="0"/>
              </a:rPr>
              <a:t>b = [  [1, 2, 3]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[4, 5, 6]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3290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Convert 1D Array to 3D Array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US" sz="1800" dirty="0" smtClean="0">
                <a:latin typeface="Times New Roman" pitchFamily="18" charset="0"/>
                <a:cs typeface="Times New Roman" pitchFamily="18" charset="0"/>
              </a:rPr>
              <a:t>c = array([1, 2, 3, 4, 5, 6, 7, 8, 9, 10, 11, 12])</a:t>
            </a:r>
          </a:p>
          <a:p>
            <a:pPr marL="0" indent="0">
              <a:buNone/>
            </a:pPr>
            <a:r>
              <a:rPr lang="en-US" sz="1800" dirty="0" smtClean="0">
                <a:latin typeface="Times New Roman" pitchFamily="18" charset="0"/>
                <a:cs typeface="Times New Roman" pitchFamily="18" charset="0"/>
              </a:rPr>
              <a:t>d = reshape(c, (2, 3, 2))</a:t>
            </a:r>
            <a:endParaRPr lang="en-IN" sz="1800" dirty="0">
              <a:latin typeface="Times New Roman" pitchFamily="18" charset="0"/>
              <a:cs typeface="Times New Roman" pitchFamily="18" charset="0"/>
            </a:endParaRPr>
          </a:p>
        </p:txBody>
      </p:sp>
      <p:sp>
        <p:nvSpPr>
          <p:cNvPr id="4" name="TextBox 3"/>
          <p:cNvSpPr txBox="1"/>
          <p:nvPr/>
        </p:nvSpPr>
        <p:spPr>
          <a:xfrm>
            <a:off x="1828800" y="1809750"/>
            <a:ext cx="535339"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smtClean="0"/>
              <a:t>rows</a:t>
            </a:r>
            <a:endParaRPr lang="en-IN" dirty="0"/>
          </a:p>
        </p:txBody>
      </p:sp>
      <p:sp>
        <p:nvSpPr>
          <p:cNvPr id="5" name="TextBox 4"/>
          <p:cNvSpPr txBox="1"/>
          <p:nvPr/>
        </p:nvSpPr>
        <p:spPr>
          <a:xfrm>
            <a:off x="2438400" y="1773918"/>
            <a:ext cx="797141" cy="30777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400" dirty="0" smtClean="0"/>
              <a:t>columns</a:t>
            </a:r>
            <a:endParaRPr lang="en-IN" sz="1400" dirty="0"/>
          </a:p>
        </p:txBody>
      </p:sp>
      <p:cxnSp>
        <p:nvCxnSpPr>
          <p:cNvPr id="7" name="Straight Arrow Connector 6"/>
          <p:cNvCxnSpPr>
            <a:stCxn id="4" idx="0"/>
          </p:cNvCxnSpPr>
          <p:nvPr/>
        </p:nvCxnSpPr>
        <p:spPr>
          <a:xfrm flipV="1">
            <a:off x="2096470" y="1504950"/>
            <a:ext cx="18953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flipV="1">
            <a:off x="2514600" y="1504950"/>
            <a:ext cx="379062" cy="28688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304800" y="1796404"/>
            <a:ext cx="1455207" cy="307777"/>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400" dirty="0" smtClean="0"/>
              <a:t>Number of arrays</a:t>
            </a:r>
            <a:endParaRPr lang="en-IN" dirty="0"/>
          </a:p>
        </p:txBody>
      </p:sp>
      <p:cxnSp>
        <p:nvCxnSpPr>
          <p:cNvPr id="10" name="Straight Arrow Connector 9"/>
          <p:cNvCxnSpPr/>
          <p:nvPr/>
        </p:nvCxnSpPr>
        <p:spPr>
          <a:xfrm flipV="1">
            <a:off x="1600200" y="1504950"/>
            <a:ext cx="381000" cy="286884"/>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12" name="TextBox 11"/>
          <p:cNvSpPr txBox="1"/>
          <p:nvPr/>
        </p:nvSpPr>
        <p:spPr>
          <a:xfrm>
            <a:off x="642372" y="2343150"/>
            <a:ext cx="1872228"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d = </a:t>
            </a:r>
            <a:r>
              <a:rPr lang="en-US" dirty="0" smtClean="0">
                <a:solidFill>
                  <a:srgbClr val="FF0000"/>
                </a:solidFill>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a:t>
            </a:r>
            <a:r>
              <a:rPr lang="en-US" dirty="0" smtClean="0">
                <a:latin typeface="Times New Roman" pitchFamily="18" charset="0"/>
                <a:cs typeface="Times New Roman" pitchFamily="18" charset="0"/>
              </a:rPr>
              <a:t> [1, 2],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[3, 4],</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[5, 6] </a:t>
            </a:r>
            <a:r>
              <a:rPr lang="en-US" dirty="0" smtClean="0">
                <a:solidFill>
                  <a:srgbClr val="7030A0"/>
                </a:solidFill>
                <a:latin typeface="Times New Roman" pitchFamily="18" charset="0"/>
                <a:cs typeface="Times New Roman" pitchFamily="18" charset="0"/>
              </a:rPr>
              <a:t>]</a:t>
            </a:r>
            <a:r>
              <a:rPr lang="en-US" dirty="0" smtClean="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a:t>
            </a:r>
            <a:r>
              <a:rPr lang="en-US" dirty="0" smtClean="0">
                <a:latin typeface="Times New Roman" pitchFamily="18" charset="0"/>
                <a:cs typeface="Times New Roman" pitchFamily="18" charset="0"/>
              </a:rPr>
              <a:t> [7, 8],</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[9, 10],</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[11, 12] </a:t>
            </a:r>
            <a:r>
              <a:rPr lang="en-US" dirty="0" smtClean="0">
                <a:solidFill>
                  <a:srgbClr val="7030A0"/>
                </a:solidFill>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a:t>
            </a:r>
            <a:endParaRPr lang="en-IN"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74435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8"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Convert 2D Array to 1D Array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US" sz="1800" dirty="0" smtClean="0">
                <a:latin typeface="Times New Roman" pitchFamily="18" charset="0"/>
                <a:cs typeface="Times New Roman" pitchFamily="18" charset="0"/>
              </a:rPr>
              <a:t>e = array([[1, 2, 3], [4, 5, 6]])</a:t>
            </a:r>
          </a:p>
          <a:p>
            <a:pPr marL="0" indent="0">
              <a:buNone/>
            </a:pPr>
            <a:r>
              <a:rPr lang="en-US" sz="1800" dirty="0" smtClean="0">
                <a:latin typeface="Times New Roman" pitchFamily="18" charset="0"/>
                <a:cs typeface="Times New Roman" pitchFamily="18" charset="0"/>
              </a:rPr>
              <a:t>f = reshape(e, (6))</a:t>
            </a:r>
          </a:p>
          <a:p>
            <a:pPr marL="0" indent="0">
              <a:buNone/>
            </a:pPr>
            <a:r>
              <a:rPr lang="en-US" sz="1800" dirty="0" smtClean="0">
                <a:latin typeface="Times New Roman" pitchFamily="18" charset="0"/>
                <a:cs typeface="Times New Roman" pitchFamily="18" charset="0"/>
              </a:rPr>
              <a:t>f = [1, 2, 3, 4, 5, 6]</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97356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291</Words>
  <Application>Microsoft Office PowerPoint</Application>
  <PresentationFormat>On-screen Show (16:9)</PresentationFormat>
  <Paragraphs>32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reshape ( ) Function</vt:lpstr>
      <vt:lpstr>Convert 1D Array to 2D Array</vt:lpstr>
      <vt:lpstr>Convert 1D Array to 3D Array</vt:lpstr>
      <vt:lpstr>Convert 2D Array to 1D Array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dc:creator>
  <cp:lastModifiedBy>RK</cp:lastModifiedBy>
  <cp:revision>15</cp:revision>
  <dcterms:created xsi:type="dcterms:W3CDTF">2006-08-16T00:00:00Z</dcterms:created>
  <dcterms:modified xsi:type="dcterms:W3CDTF">2019-07-14T20:32:33Z</dcterms:modified>
</cp:coreProperties>
</file>