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latten 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flatten ( ) method is used to convert 2D or 3D array to 1D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array_name.flatten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= array([[1, 2, 3], [4, 5, 6]])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e.flatten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flatten ( )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flatten ( ) Method</dc:title>
  <dc:creator>RK</dc:creator>
  <cp:lastModifiedBy>RK</cp:lastModifiedBy>
  <cp:revision>4</cp:revision>
  <dcterms:created xsi:type="dcterms:W3CDTF">2006-08-16T00:00:00Z</dcterms:created>
  <dcterms:modified xsi:type="dcterms:W3CDTF">2019-07-14T20:40:02Z</dcterms:modified>
</cp:coreProperties>
</file>