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This attribute represents the number of dimensions or axes of the array. The number of dimensions is also referred as Rank.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array_name.ndim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 – This attribute represents the shape of an array. The shape is a tuple listing the number of elements along each dimension.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array_name.shape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 – This attribute represents the total number of elements in the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array_name.size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itemsize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attribute represents the memory size of the array element in bytes.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array_name.itemsize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This attribute represents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elements in the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array_name.dtype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attribute represents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number of bytes occupied by an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number of bytes = size of array * item size of each element in the array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array_name.nbytes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Attributes of Numpy Array</vt:lpstr>
      <vt:lpstr>Attributes of Numpy Array</vt:lpstr>
      <vt:lpstr>Attributes of Numpy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Attributes of Numpy Array</dc:title>
  <dc:creator>RK</dc:creator>
  <cp:lastModifiedBy>RK</cp:lastModifiedBy>
  <cp:revision>4</cp:revision>
  <dcterms:created xsi:type="dcterms:W3CDTF">2006-08-16T00:00:00Z</dcterms:created>
  <dcterms:modified xsi:type="dcterms:W3CDTF">2019-07-23T14:43:45Z</dcterms:modified>
</cp:coreProperties>
</file>