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Slicing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on 2D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Slicing on arrays can be used to retrieve a piece of the array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new_array_name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default start value is 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default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2735818"/>
            <a:ext cx="5471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row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2768084"/>
            <a:ext cx="91082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Column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4419600" y="2343150"/>
            <a:ext cx="121169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553200" y="2419350"/>
            <a:ext cx="150613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Slicing on 2D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 Multi-D Array</dc:title>
  <dc:creator>RK</dc:creator>
  <cp:lastModifiedBy>RK</cp:lastModifiedBy>
  <cp:revision>9</cp:revision>
  <dcterms:created xsi:type="dcterms:W3CDTF">2006-08-16T00:00:00Z</dcterms:created>
  <dcterms:modified xsi:type="dcterms:W3CDTF">2019-07-16T16:32:15Z</dcterms:modified>
</cp:coreProperties>
</file>