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-1.13.0/reference/routines.math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u="sng" smtClean="0">
                <a:latin typeface="Times New Roman" pitchFamily="18" charset="0"/>
                <a:cs typeface="Times New Roman" pitchFamily="18" charset="0"/>
              </a:rPr>
              <a:t>Built in Math 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Functions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sum(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– Returns sum of all the elements in the array arr.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prod(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– Returns product of all the elements in the array arr.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– Returns square root value of each element in the array arr.</a:t>
            </a:r>
            <a:r>
              <a:rPr lang="en-IN" sz="2000" dirty="0"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endParaRPr lang="en-IN" sz="2000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endParaRPr lang="en-IN" sz="2000" dirty="0">
              <a:hlinkClick r:id="rId2"/>
            </a:endParaRPr>
          </a:p>
          <a:p>
            <a:pPr marL="0" indent="0">
              <a:buNone/>
            </a:pPr>
            <a:r>
              <a:rPr lang="en-IN" sz="2000" dirty="0" smtClean="0">
                <a:hlinkClick r:id="rId2"/>
              </a:rPr>
              <a:t>https</a:t>
            </a:r>
            <a:r>
              <a:rPr lang="en-IN" sz="2000" dirty="0">
                <a:hlinkClick r:id="rId2"/>
              </a:rPr>
              <a:t>://docs.scipy.org/doc/numpy-1.13.0/reference/routines.math.html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992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Numpy Built in Math Functions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Functions </dc:title>
  <dc:creator>RK</dc:creator>
  <cp:lastModifiedBy>RK</cp:lastModifiedBy>
  <cp:revision>2</cp:revision>
  <dcterms:created xsi:type="dcterms:W3CDTF">2006-08-16T00:00:00Z</dcterms:created>
  <dcterms:modified xsi:type="dcterms:W3CDTF">2019-07-23T13:42:12Z</dcterms:modified>
</cp:coreProperties>
</file>