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Identifier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819150"/>
            <a:ext cx="777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identifier is a name having a few letters, numbers and special characters _ (underscore).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should always start with a non-numeric character.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used to identify a variable, function, symbolic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constant, class etc.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 : -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X2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PI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Sigma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matadd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full_name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1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is case sensitive programming language.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d is not equal to D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 is not equal to T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not equal to Rahul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not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eqaul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RAHUL</a:t>
            </a:r>
          </a:p>
        </p:txBody>
      </p:sp>
    </p:spTree>
    <p:extLst>
      <p:ext uri="{BB962C8B-B14F-4D97-AF65-F5344CB8AC3E}">
        <p14:creationId xmlns:p14="http://schemas.microsoft.com/office/powerpoint/2010/main" val="29164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54</Words>
  <Application>Microsoft Office PowerPoint</Application>
  <PresentationFormat>On-screen Show (16:9)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Identifier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Identifier</dc:title>
  <dc:creator>R</dc:creator>
  <cp:lastModifiedBy>RK</cp:lastModifiedBy>
  <cp:revision>7</cp:revision>
  <dcterms:created xsi:type="dcterms:W3CDTF">2006-08-16T00:00:00Z</dcterms:created>
  <dcterms:modified xsi:type="dcterms:W3CDTF">2019-06-29T06:49:44Z</dcterms:modified>
</cp:coreProperties>
</file>