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math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Math Module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module that contains several functions to perform mathematical operation.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we want to use this module then we have to import it first.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math import *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Math Functions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floor(n) – Decrease n value to the previous integer value . If n is integer, then same value is returned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ceil(n) – Raise n value to the next higher integer. If n is integer, then same value is returned.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fabs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(n) – Returns absolute value or positive quantity of 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factorial(n) – Returns factorial value of n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sqrt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(n) – Returns positive square root of n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n,m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– Returns n value to the power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5614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Math Functions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sin(n) – Returns the sine of n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(n) – Returns the cosine of 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tan(n) – Returns the tangent of n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(n, m) - Return the greatest common divisor of the integers a and b. If either a or b is nonzero, then the value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(a, b) is the largest positive integer that divides both a and b.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(0, 0) returns 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3409950"/>
            <a:ext cx="4407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/>
              </a:rPr>
              <a:t>https://docs.python.org/3/library/math.html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26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202</Words>
  <Application>Microsoft Office PowerPoint</Application>
  <PresentationFormat>On-screen Show (16:9)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Math Module</vt:lpstr>
      <vt:lpstr>Math Functions</vt:lpstr>
      <vt:lpstr>Math Functions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Module</dc:title>
  <dc:creator>RK</dc:creator>
  <cp:lastModifiedBy>RK</cp:lastModifiedBy>
  <cp:revision>8</cp:revision>
  <dcterms:created xsi:type="dcterms:W3CDTF">2006-08-16T00:00:00Z</dcterms:created>
  <dcterms:modified xsi:type="dcterms:W3CDTF">2019-07-23T14:49:46Z</dcterms:modified>
</cp:coreProperties>
</file>