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2" r:id="rId5"/>
    <p:sldId id="261" r:id="rId6"/>
    <p:sldId id="265" r:id="rId7"/>
    <p:sldId id="266" r:id="rId8"/>
    <p:sldId id="267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346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Nested List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list within another list is called as nested list or nesting of a list.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= [10, 20, 30, [50, 60]]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 = [50, 60]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= [10, 20, 30, b]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= [  [10, 20, 30], [40, 50, 60]  ]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=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[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10, 20,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30],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[40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50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60] 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228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Index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= [10, 20, 30, [50, 60]]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 = [50, 60]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= [10, 20, 30, b]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= [  [10, 20, 30], [40, 50, 60]  ]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=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[10, 20, 30],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[40, 50, 60] 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380175"/>
              </p:ext>
            </p:extLst>
          </p:nvPr>
        </p:nvGraphicFramePr>
        <p:xfrm>
          <a:off x="3886200" y="1123950"/>
          <a:ext cx="4572000" cy="838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0"/>
                <a:gridCol w="1143000"/>
                <a:gridCol w="1143000"/>
                <a:gridCol w="1143000"/>
              </a:tblGrid>
              <a:tr h="838200"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036809"/>
              </p:ext>
            </p:extLst>
          </p:nvPr>
        </p:nvGraphicFramePr>
        <p:xfrm>
          <a:off x="7467600" y="1276350"/>
          <a:ext cx="9144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  <a:gridCol w="457200"/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60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919845"/>
              </p:ext>
            </p:extLst>
          </p:nvPr>
        </p:nvGraphicFramePr>
        <p:xfrm>
          <a:off x="3886200" y="1885950"/>
          <a:ext cx="4572000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0"/>
                <a:gridCol w="1143000"/>
                <a:gridCol w="1143000"/>
                <a:gridCol w="1143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[0]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[1]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[2]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[3]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670814"/>
              </p:ext>
            </p:extLst>
          </p:nvPr>
        </p:nvGraphicFramePr>
        <p:xfrm>
          <a:off x="7467600" y="1581150"/>
          <a:ext cx="9144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  <a:gridCol w="457200"/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[0]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[1]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225765"/>
              </p:ext>
            </p:extLst>
          </p:nvPr>
        </p:nvGraphicFramePr>
        <p:xfrm>
          <a:off x="5867400" y="3135630"/>
          <a:ext cx="16764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800"/>
                <a:gridCol w="558800"/>
                <a:gridCol w="558800"/>
              </a:tblGrid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60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347902"/>
              </p:ext>
            </p:extLst>
          </p:nvPr>
        </p:nvGraphicFramePr>
        <p:xfrm>
          <a:off x="5435600" y="3125470"/>
          <a:ext cx="6604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691054"/>
              </p:ext>
            </p:extLst>
          </p:nvPr>
        </p:nvGraphicFramePr>
        <p:xfrm>
          <a:off x="5886450" y="2800350"/>
          <a:ext cx="16573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2450"/>
                <a:gridCol w="552450"/>
                <a:gridCol w="5524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13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Accessing </a:t>
            </a:r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Nested List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10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 = [10, 20, 30, [50, 60]]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 = [50, 60]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 = [10, 20, 30, b]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print(a[0])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print(a[1])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print(a[2])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print(a[3][0])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print(a[3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][1])</a:t>
            </a: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print(a)		# All elements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732240"/>
              </p:ext>
            </p:extLst>
          </p:nvPr>
        </p:nvGraphicFramePr>
        <p:xfrm>
          <a:off x="3886200" y="1428750"/>
          <a:ext cx="4572000" cy="838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0"/>
                <a:gridCol w="1143000"/>
                <a:gridCol w="1143000"/>
                <a:gridCol w="1143000"/>
              </a:tblGrid>
              <a:tr h="838200"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198870"/>
              </p:ext>
            </p:extLst>
          </p:nvPr>
        </p:nvGraphicFramePr>
        <p:xfrm>
          <a:off x="7467600" y="1581150"/>
          <a:ext cx="9144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  <a:gridCol w="457200"/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60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807310"/>
              </p:ext>
            </p:extLst>
          </p:nvPr>
        </p:nvGraphicFramePr>
        <p:xfrm>
          <a:off x="3886200" y="2190750"/>
          <a:ext cx="4572000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0"/>
                <a:gridCol w="1143000"/>
                <a:gridCol w="1143000"/>
                <a:gridCol w="1143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[0]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[1]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[2]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[3]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601776"/>
              </p:ext>
            </p:extLst>
          </p:nvPr>
        </p:nvGraphicFramePr>
        <p:xfrm>
          <a:off x="7467600" y="1885950"/>
          <a:ext cx="9144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  <a:gridCol w="457200"/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[0]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[1]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4436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Accessing </a:t>
            </a:r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Nested List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[10, 20, 30],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[40, 50, 60] 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print(a[0][0])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print(a[0][1])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print(a[0][2])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print(a[1][0])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print(a[1][1])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print(a[1][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])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print(a)		# All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elements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561580"/>
              </p:ext>
            </p:extLst>
          </p:nvPr>
        </p:nvGraphicFramePr>
        <p:xfrm>
          <a:off x="5689600" y="1383030"/>
          <a:ext cx="16764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800"/>
                <a:gridCol w="558800"/>
                <a:gridCol w="558800"/>
              </a:tblGrid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60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264764"/>
              </p:ext>
            </p:extLst>
          </p:nvPr>
        </p:nvGraphicFramePr>
        <p:xfrm>
          <a:off x="5257800" y="1372870"/>
          <a:ext cx="6604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983425"/>
              </p:ext>
            </p:extLst>
          </p:nvPr>
        </p:nvGraphicFramePr>
        <p:xfrm>
          <a:off x="5708650" y="1047750"/>
          <a:ext cx="16573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2450"/>
                <a:gridCol w="552450"/>
                <a:gridCol w="5524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559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Modifying </a:t>
            </a:r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Nested List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= [10, 20, 30, [50, 60]]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 = [50, 60]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= [10, 20, 30, b]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a[1] = 100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a[3][0] = 5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059806"/>
              </p:ext>
            </p:extLst>
          </p:nvPr>
        </p:nvGraphicFramePr>
        <p:xfrm>
          <a:off x="3886200" y="1428750"/>
          <a:ext cx="4572000" cy="838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0"/>
                <a:gridCol w="1143000"/>
                <a:gridCol w="1143000"/>
                <a:gridCol w="1143000"/>
              </a:tblGrid>
              <a:tr h="838200"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956237"/>
              </p:ext>
            </p:extLst>
          </p:nvPr>
        </p:nvGraphicFramePr>
        <p:xfrm>
          <a:off x="7467600" y="1581150"/>
          <a:ext cx="9144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  <a:gridCol w="457200"/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60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737830"/>
              </p:ext>
            </p:extLst>
          </p:nvPr>
        </p:nvGraphicFramePr>
        <p:xfrm>
          <a:off x="3886200" y="2190750"/>
          <a:ext cx="4572000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0"/>
                <a:gridCol w="1143000"/>
                <a:gridCol w="1143000"/>
                <a:gridCol w="1143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[0]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[1]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[2]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[3]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414422"/>
              </p:ext>
            </p:extLst>
          </p:nvPr>
        </p:nvGraphicFramePr>
        <p:xfrm>
          <a:off x="7467600" y="1885950"/>
          <a:ext cx="9144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  <a:gridCol w="457200"/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[0]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[1]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9106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Modifying Nested List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[10, 20, 30],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[40, 50, 60] 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a[0][1] = 2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a[1][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] = 6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702303"/>
              </p:ext>
            </p:extLst>
          </p:nvPr>
        </p:nvGraphicFramePr>
        <p:xfrm>
          <a:off x="5689600" y="1383030"/>
          <a:ext cx="16764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800"/>
                <a:gridCol w="558800"/>
                <a:gridCol w="558800"/>
              </a:tblGrid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60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612737"/>
              </p:ext>
            </p:extLst>
          </p:nvPr>
        </p:nvGraphicFramePr>
        <p:xfrm>
          <a:off x="5257800" y="1372870"/>
          <a:ext cx="6604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340842"/>
              </p:ext>
            </p:extLst>
          </p:nvPr>
        </p:nvGraphicFramePr>
        <p:xfrm>
          <a:off x="5708650" y="1047750"/>
          <a:ext cx="16573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2450"/>
                <a:gridCol w="552450"/>
                <a:gridCol w="5524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1696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3600" b="1" u="sng" dirty="0" smtClean="0">
                <a:latin typeface="Times New Roman" pitchFamily="18" charset="0"/>
                <a:cs typeface="Times New Roman" pitchFamily="18" charset="0"/>
              </a:rPr>
              <a:t>Accessing Nested list using for loop</a:t>
            </a:r>
            <a:endParaRPr lang="en-IN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6781800" cy="1143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 = </a:t>
            </a:r>
            <a:r>
              <a:rPr lang="en-US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[10, 20, 30],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[40, 50, 60]  </a:t>
            </a:r>
            <a:r>
              <a:rPr lang="en-US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76800" y="1620619"/>
            <a:ext cx="3352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u="sng" dirty="0">
                <a:latin typeface="Times New Roman" pitchFamily="18" charset="0"/>
                <a:cs typeface="Times New Roman" pitchFamily="18" charset="0"/>
              </a:rPr>
              <a:t>With index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n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(a)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 range(n):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for j in range(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(a[i])):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print(a[i][j])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print ( )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1695093"/>
            <a:ext cx="2362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u="sng" dirty="0">
                <a:latin typeface="Times New Roman" pitchFamily="18" charset="0"/>
                <a:cs typeface="Times New Roman" pitchFamily="18" charset="0"/>
              </a:rPr>
              <a:t>Without index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for r in a: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for c in r: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print(c)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print( )</a:t>
            </a:r>
          </a:p>
        </p:txBody>
      </p:sp>
      <p:sp>
        <p:nvSpPr>
          <p:cNvPr id="6" name="Left Brace 5"/>
          <p:cNvSpPr/>
          <p:nvPr/>
        </p:nvSpPr>
        <p:spPr>
          <a:xfrm>
            <a:off x="1295400" y="2154019"/>
            <a:ext cx="381000" cy="914400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152400" y="2458819"/>
            <a:ext cx="1222514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Outer for loop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ight Brace 10"/>
          <p:cNvSpPr/>
          <p:nvPr/>
        </p:nvSpPr>
        <p:spPr>
          <a:xfrm>
            <a:off x="7543800" y="2306419"/>
            <a:ext cx="304800" cy="99060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7848600" y="2647830"/>
            <a:ext cx="1222514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Outer for loop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33800" y="2382619"/>
            <a:ext cx="1180131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Inner for loop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ight Brace 13"/>
          <p:cNvSpPr/>
          <p:nvPr/>
        </p:nvSpPr>
        <p:spPr>
          <a:xfrm>
            <a:off x="3429000" y="2382619"/>
            <a:ext cx="304800" cy="383977"/>
          </a:xfrm>
          <a:prstGeom prst="rightBrac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Left Brace 14"/>
          <p:cNvSpPr/>
          <p:nvPr/>
        </p:nvSpPr>
        <p:spPr>
          <a:xfrm>
            <a:off x="5257800" y="2611219"/>
            <a:ext cx="152400" cy="379512"/>
          </a:xfrm>
          <a:prstGeom prst="leftBrac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4077669" y="2687419"/>
            <a:ext cx="1180131" cy="307777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Inner for loop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3400" y="3525619"/>
            <a:ext cx="8316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outer for loop represents the rows and the inner for loop represents the columns in each row.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26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3600" b="1" u="sng" dirty="0" smtClean="0">
                <a:latin typeface="Times New Roman" pitchFamily="18" charset="0"/>
                <a:cs typeface="Times New Roman" pitchFamily="18" charset="0"/>
              </a:rPr>
              <a:t>Accessing Nested list using while loop</a:t>
            </a:r>
            <a:endParaRPr lang="en-IN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7696200" cy="3886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 = </a:t>
            </a:r>
            <a:r>
              <a:rPr lang="en-US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[10, 20, 30],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[40, 50, 60]  </a:t>
            </a:r>
            <a:r>
              <a:rPr lang="en-US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 =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(a)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 = 0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while i &lt; n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j = 0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while j &lt;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(a[i]):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print(a[i][j])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j+=1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i+=1</a:t>
            </a:r>
          </a:p>
        </p:txBody>
      </p:sp>
    </p:spTree>
    <p:extLst>
      <p:ext uri="{BB962C8B-B14F-4D97-AF65-F5344CB8AC3E}">
        <p14:creationId xmlns:p14="http://schemas.microsoft.com/office/powerpoint/2010/main" val="303752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572</Words>
  <Application>Microsoft Office PowerPoint</Application>
  <PresentationFormat>On-screen Show (16:9)</PresentationFormat>
  <Paragraphs>162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Nested List</vt:lpstr>
      <vt:lpstr>Index</vt:lpstr>
      <vt:lpstr>Accessing Nested List</vt:lpstr>
      <vt:lpstr>Accessing Nested List</vt:lpstr>
      <vt:lpstr>Modifying Nested List</vt:lpstr>
      <vt:lpstr>Modifying Nested List</vt:lpstr>
      <vt:lpstr>Accessing Nested list using for loop</vt:lpstr>
      <vt:lpstr>Accessing Nested list using while loop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Nested List</dc:title>
  <dc:creator>RK</dc:creator>
  <cp:lastModifiedBy>RK</cp:lastModifiedBy>
  <cp:revision>17</cp:revision>
  <dcterms:created xsi:type="dcterms:W3CDTF">2006-08-16T00:00:00Z</dcterms:created>
  <dcterms:modified xsi:type="dcterms:W3CDTF">2019-07-22T20:49:45Z</dcterms:modified>
</cp:coreProperties>
</file>