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66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Passing List to Function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can pass a list to a function while calling function.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show(l):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print(l)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print(type(l))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for i in l: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print(i)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lst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[10, 20, 30, '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']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show(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lst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56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On-screen Show (16:9)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Passing List to Function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Passing List to Function</dc:title>
  <dc:creator>RK</dc:creator>
  <cp:lastModifiedBy>RK</cp:lastModifiedBy>
  <cp:revision>1</cp:revision>
  <dcterms:created xsi:type="dcterms:W3CDTF">2006-08-16T00:00:00Z</dcterms:created>
  <dcterms:modified xsi:type="dcterms:W3CDTF">2019-07-23T06:26:50Z</dcterms:modified>
</cp:coreProperties>
</file>