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 ( ) Function – The filter function is used to filter out the elements of 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(sequence)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depending on a function that tests each element in the sequence to be true or not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those elements of sequence, for which function is true.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It’s name of a function which tests each element in the sequence return True or False.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function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returns the elements that are true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may be either a sequence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string, tuple,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container which supports iteration, or an iterator.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 ( ) Function – This function executes a specified function on each element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(sequence)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perhaps changes the elements.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It’s name of a function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an operation on all the elements of the sequence and modified elements are returned which can be stored in another sequence.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may be either a sequence, list, string, tuple, a container which supports iteration, or an iterator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Higher Order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 ( ) Function – This function is used to reduce a sequence of elements to a single value by processing the elements according to a function supplied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returns a single value.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is a part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functools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module so you have to import it before using.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functools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reduce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sequence)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Higher Order Function</vt:lpstr>
      <vt:lpstr>Higher Order Function</vt:lpstr>
      <vt:lpstr>Higher Order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Order Function</dc:title>
  <dc:creator>RK</dc:creator>
  <cp:lastModifiedBy>RK</cp:lastModifiedBy>
  <cp:revision>16</cp:revision>
  <dcterms:created xsi:type="dcterms:W3CDTF">2006-08-16T00:00:00Z</dcterms:created>
  <dcterms:modified xsi:type="dcterms:W3CDTF">2019-07-23T10:21:21Z</dcterms:modified>
</cp:coreProperties>
</file>