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5" r:id="rId7"/>
    <p:sldId id="266" r:id="rId8"/>
    <p:sldId id="268" r:id="rId9"/>
    <p:sldId id="269" r:id="rId10"/>
    <p:sldId id="263" r:id="rId11"/>
    <p:sldId id="264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 – A tuple contains a group of elements which can be same or different types.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Tuples are immutable.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similar to List but Tuples are read-only which means we can not modify it’s element.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Tuples are represented using parentheses ( ).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Modifying Element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Tuples are immutable so it is not possible to modify, update or delete it’s element.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= 40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(101, 102, 103)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a + b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0519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95400"/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7587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80053"/>
              </p:ext>
            </p:extLst>
          </p:nvPr>
        </p:nvGraphicFramePr>
        <p:xfrm>
          <a:off x="2438400" y="3105150"/>
          <a:ext cx="632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685800"/>
                <a:gridCol w="762000"/>
                <a:gridCol w="1524000"/>
                <a:gridCol w="8382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66761"/>
              </p:ext>
            </p:extLst>
          </p:nvPr>
        </p:nvGraphicFramePr>
        <p:xfrm>
          <a:off x="2438398" y="3409950"/>
          <a:ext cx="63246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03"/>
                <a:gridCol w="553403"/>
                <a:gridCol w="711518"/>
                <a:gridCol w="790575"/>
                <a:gridCol w="1429701"/>
                <a:gridCol w="838200"/>
                <a:gridCol w="762000"/>
                <a:gridCol w="685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t[5]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t[6]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t[7]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Deleting Tuple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delete entire tuple but not an element of tuple.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5527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95400"/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11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Repetition of Tuple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Operator is used to repeat the elements of tuple.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626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Aliasing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(10, 20, 30, 40, 50)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63338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683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1186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copy elements of tuple into another tuple using slice.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(10, 20, 30, 40, 50)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a[0:5]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a[1:4]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0726" y="14287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867400" y="17980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8280"/>
              </p:ext>
            </p:extLst>
          </p:nvPr>
        </p:nvGraphicFramePr>
        <p:xfrm>
          <a:off x="3962400" y="21145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7186"/>
              </p:ext>
            </p:extLst>
          </p:nvPr>
        </p:nvGraphicFramePr>
        <p:xfrm>
          <a:off x="3962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Empty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 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a = (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create tuple by writing elements separated by commas inside parentheses.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With one Element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= (10,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With Multiple Elements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 = (10, 20, 30, 40)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 = (10, 20, -50, 21.3,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 = 10, 20, -50, 21.3,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0962" y="3878818"/>
            <a:ext cx="22618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become a tuple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4063484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1885950"/>
            <a:ext cx="2217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become integer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52238" y="2070616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index represents the position number of 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tuple’s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element. The index start from 0 on wards and written inside square braces.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a = (10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5019"/>
              </p:ext>
            </p:extLst>
          </p:nvPr>
        </p:nvGraphicFramePr>
        <p:xfrm>
          <a:off x="1371600" y="2419350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447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Geekyshows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479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90600" y="29527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02787" y="3289816"/>
            <a:ext cx="268813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34099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094" y="3474482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522"/>
              </p:ext>
            </p:extLst>
          </p:nvPr>
        </p:nvGraphicFramePr>
        <p:xfrm>
          <a:off x="4876800" y="2397383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447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Geekyshows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386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625983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5800" y="2930783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325858" y="3267849"/>
            <a:ext cx="550942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387983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4182229" y="3452515"/>
            <a:ext cx="694571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Tuple’s Element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4219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95400"/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4550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5202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Slicing on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Slicing on tuple can be used to retrieve a piece of the tuple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new_tuple_name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Tuple 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operator is used to do concatenation the tuple.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(10, 20, 30)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3441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736</Words>
  <Application>Microsoft Office PowerPoint</Application>
  <PresentationFormat>On-screen Show (16:9)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Tuple</vt:lpstr>
      <vt:lpstr>Creating Empty Tuple</vt:lpstr>
      <vt:lpstr>Creating Tuple</vt:lpstr>
      <vt:lpstr>Index</vt:lpstr>
      <vt:lpstr>Accessing Tuple’s Element</vt:lpstr>
      <vt:lpstr>Accessing using for loop</vt:lpstr>
      <vt:lpstr>Accessing using while loop</vt:lpstr>
      <vt:lpstr>Slicing on Tuple</vt:lpstr>
      <vt:lpstr>Tuple Concatenation </vt:lpstr>
      <vt:lpstr>Modifying Element</vt:lpstr>
      <vt:lpstr>Deleting Tuple</vt:lpstr>
      <vt:lpstr>Repetition of Tuple </vt:lpstr>
      <vt:lpstr>Aliasing Tuple</vt:lpstr>
      <vt:lpstr>Copying Tuple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</dc:title>
  <dc:creator>RK</dc:creator>
  <cp:lastModifiedBy>RK</cp:lastModifiedBy>
  <cp:revision>36</cp:revision>
  <dcterms:created xsi:type="dcterms:W3CDTF">2006-08-16T00:00:00Z</dcterms:created>
  <dcterms:modified xsi:type="dcterms:W3CDTF">2019-07-26T11:00:09Z</dcterms:modified>
</cp:coreProperties>
</file>