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Nested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tuple within another tuple is called as nested tuple or nesting of a tuple.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(10, 20, 30, (50, 60))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(50, 60)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(10, 20, 30, b)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(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10, 20, 30),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40, 50, 60)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30),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(40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60)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30, (50, 60))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(50, 60)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30, b)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  (10, 20, 30), (40, 50, 60) 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(10, 20, 30),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(40, 50, 60)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32296"/>
              </p:ext>
            </p:extLst>
          </p:nvPr>
        </p:nvGraphicFramePr>
        <p:xfrm>
          <a:off x="3886200" y="1123950"/>
          <a:ext cx="45720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45750"/>
              </p:ext>
            </p:extLst>
          </p:nvPr>
        </p:nvGraphicFramePr>
        <p:xfrm>
          <a:off x="7467600" y="12763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45101"/>
              </p:ext>
            </p:extLst>
          </p:nvPr>
        </p:nvGraphicFramePr>
        <p:xfrm>
          <a:off x="3886200" y="1885950"/>
          <a:ext cx="4572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86753"/>
              </p:ext>
            </p:extLst>
          </p:nvPr>
        </p:nvGraphicFramePr>
        <p:xfrm>
          <a:off x="7467600" y="15811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73111"/>
              </p:ext>
            </p:extLst>
          </p:nvPr>
        </p:nvGraphicFramePr>
        <p:xfrm>
          <a:off x="5867400" y="3135630"/>
          <a:ext cx="167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80808"/>
              </p:ext>
            </p:extLst>
          </p:nvPr>
        </p:nvGraphicFramePr>
        <p:xfrm>
          <a:off x="5435600" y="3125470"/>
          <a:ext cx="660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99037"/>
              </p:ext>
            </p:extLst>
          </p:nvPr>
        </p:nvGraphicFramePr>
        <p:xfrm>
          <a:off x="5886450" y="2800350"/>
          <a:ext cx="1657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= (10, 20, 30, (50, 60))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 = (50, 60)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= (10, 20, 30, b)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print(a[0])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print(a[1])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print(a[2])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print(a[3][0])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][1])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print(a)		# All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55730"/>
              </p:ext>
            </p:extLst>
          </p:nvPr>
        </p:nvGraphicFramePr>
        <p:xfrm>
          <a:off x="3886200" y="1428750"/>
          <a:ext cx="45720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26771"/>
              </p:ext>
            </p:extLst>
          </p:nvPr>
        </p:nvGraphicFramePr>
        <p:xfrm>
          <a:off x="7467600" y="15811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25"/>
              </p:ext>
            </p:extLst>
          </p:nvPr>
        </p:nvGraphicFramePr>
        <p:xfrm>
          <a:off x="3886200" y="2190750"/>
          <a:ext cx="4572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13491"/>
              </p:ext>
            </p:extLst>
          </p:nvPr>
        </p:nvGraphicFramePr>
        <p:xfrm>
          <a:off x="7467600" y="18859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30),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50,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60)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print(a[0][0])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print(a[0][1])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print(a[0][2])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print(a[1][0])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print(a[1][1])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print(a[1][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print(a)		# 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68716"/>
              </p:ext>
            </p:extLst>
          </p:nvPr>
        </p:nvGraphicFramePr>
        <p:xfrm>
          <a:off x="5689600" y="1383030"/>
          <a:ext cx="167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11815"/>
              </p:ext>
            </p:extLst>
          </p:nvPr>
        </p:nvGraphicFramePr>
        <p:xfrm>
          <a:off x="5257800" y="1372870"/>
          <a:ext cx="660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75394"/>
              </p:ext>
            </p:extLst>
          </p:nvPr>
        </p:nvGraphicFramePr>
        <p:xfrm>
          <a:off x="5708650" y="1047750"/>
          <a:ext cx="1657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Nested tuple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67818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30),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(40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50,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60) 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620619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95093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295400" y="2154019"/>
            <a:ext cx="381000" cy="914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400" y="2458819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543800" y="2306419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48600" y="2647830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382619"/>
            <a:ext cx="118013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429000" y="2382619"/>
            <a:ext cx="304800" cy="38397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/>
          <p:cNvSpPr/>
          <p:nvPr/>
        </p:nvSpPr>
        <p:spPr>
          <a:xfrm>
            <a:off x="5257800" y="2611219"/>
            <a:ext cx="152400" cy="37951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077669" y="2687419"/>
            <a:ext cx="1180131" cy="3077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525619"/>
            <a:ext cx="83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Nested tuple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96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 (10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30),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(40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50,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60) 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</p:spTree>
    <p:extLst>
      <p:ext uri="{BB962C8B-B14F-4D97-AF65-F5344CB8AC3E}">
        <p14:creationId xmlns:p14="http://schemas.microsoft.com/office/powerpoint/2010/main" val="136421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459</Words>
  <Application>Microsoft Office PowerPoint</Application>
  <PresentationFormat>On-screen Show (16:9)</PresentationFormat>
  <Paragraphs>123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Nested Tuple</vt:lpstr>
      <vt:lpstr>Index</vt:lpstr>
      <vt:lpstr>Accessing Nested Tuple</vt:lpstr>
      <vt:lpstr>Accessing Nested Tuple</vt:lpstr>
      <vt:lpstr>Accessing Nested tuple using for loop</vt:lpstr>
      <vt:lpstr>Accessing Nested tuple using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List</dc:title>
  <dc:creator>RK</dc:creator>
  <cp:lastModifiedBy>RK</cp:lastModifiedBy>
  <cp:revision>10</cp:revision>
  <dcterms:created xsi:type="dcterms:W3CDTF">2006-08-16T00:00:00Z</dcterms:created>
  <dcterms:modified xsi:type="dcterms:W3CDTF">2019-07-25T06:43:02Z</dcterms:modified>
</cp:coreProperties>
</file>