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1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Keywords or Reserved Words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language uses the following keywords which are not available to users to use them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identifiers.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29376"/>
              </p:ext>
            </p:extLst>
          </p:nvPr>
        </p:nvGraphicFramePr>
        <p:xfrm>
          <a:off x="1524000" y="1733550"/>
          <a:ext cx="6096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await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import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break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except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raise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finally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lambda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try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def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from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nonlocal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while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assert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global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with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async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elif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yield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82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57</Words>
  <Application>Microsoft Office PowerPoint</Application>
  <PresentationFormat>On-screen Show (16:9)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Keywords or Reserved Words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Keywords or Reserved Words</dc:title>
  <dc:creator>R</dc:creator>
  <cp:lastModifiedBy>RK</cp:lastModifiedBy>
  <cp:revision>6</cp:revision>
  <dcterms:created xsi:type="dcterms:W3CDTF">2006-08-16T00:00:00Z</dcterms:created>
  <dcterms:modified xsi:type="dcterms:W3CDTF">2019-06-29T17:45:40Z</dcterms:modified>
</cp:coreProperties>
</file>