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442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smtClean="0">
                <a:latin typeface="Times New Roman" pitchFamily="18" charset="0"/>
                <a:cs typeface="Times New Roman" pitchFamily="18" charset="0"/>
              </a:rPr>
              <a:t>Tuple of Lists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=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(10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20,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[30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40])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 =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([10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20], [30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40])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04766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On-screen Show (16:9)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Tuple of Lists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Tuples of List</dc:title>
  <dc:creator>RK</dc:creator>
  <cp:lastModifiedBy>RK</cp:lastModifiedBy>
  <cp:revision>5</cp:revision>
  <dcterms:created xsi:type="dcterms:W3CDTF">2006-08-16T00:00:00Z</dcterms:created>
  <dcterms:modified xsi:type="dcterms:W3CDTF">2019-07-27T13:54:04Z</dcterms:modified>
</cp:coreProperties>
</file>