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Set Type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set is an unordered collection of elements much like a set in mathematics.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order of elements is not maintained in the sets. It means the elements may not appear in the same order as they are entered into the set.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set does not accept duplicate elements.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Set is mutable so we can modify it.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Sets are unordered so we can not access its element using index.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Sets are represented using curly brackets {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{10, 20, 30,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“Raj”, 40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Clearing All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Clear ( ) Method is used remove all elements to the set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set_name.clear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a.clear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86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Some other Methods of 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intersection ( 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union ( 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difference ( 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issubset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issuperset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 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a 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separated 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comma.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set does not accept duplicate elements.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Elements can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of different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 except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mutable element, like list, set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dictionary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{10, 20, 30}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{10, 20, 30,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“Raj”, 40}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{10, 20, 30,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“Raj”, 40, 10, 20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Empty 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create an empty set using set( ) function.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set()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Accessing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Sets are unordered so we can not access its element using 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{10,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“Raj”, 40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a[0]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Modifying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Sets are mutable but as we can not access elements using index so we can not modify it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Adding one Element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add a new element to set using add( ) method.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set_name.add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(‘Python’)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Adding Multiple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add multiple elements to set using update( ) method.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update() method can take tuples, lists, strings or other sets as its argument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set_name.update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(elements)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a.update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([101, 102, 103])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Deleting Element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delete element using remove ( ) or discard( ) methods.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Remove( ) method raise an error if element doesn’t exists while discard( ) method remains unchanged.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set_name.remove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(element)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set_name.discard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(element)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a.remove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a.discard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0343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Copying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Copy ( ) Method is used to copy existing set’s elements into another set.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new_set_name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set_name.copy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a.copy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45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468</Words>
  <Application>Microsoft Office PowerPoint</Application>
  <PresentationFormat>On-screen Show (16:9)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Set Type</vt:lpstr>
      <vt:lpstr>Creating a Set</vt:lpstr>
      <vt:lpstr>Creating Empty Set</vt:lpstr>
      <vt:lpstr>Accessing elements</vt:lpstr>
      <vt:lpstr>Modifying Elements</vt:lpstr>
      <vt:lpstr>Adding one Element</vt:lpstr>
      <vt:lpstr>Adding Multiple Elements</vt:lpstr>
      <vt:lpstr>Deleting Element</vt:lpstr>
      <vt:lpstr>Copying Elements</vt:lpstr>
      <vt:lpstr>Clearing All Elements</vt:lpstr>
      <vt:lpstr>Some other Methods of 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Type</dc:title>
  <dc:creator>RK</dc:creator>
  <cp:lastModifiedBy>RK</cp:lastModifiedBy>
  <cp:revision>24</cp:revision>
  <dcterms:created xsi:type="dcterms:W3CDTF">2006-08-16T00:00:00Z</dcterms:created>
  <dcterms:modified xsi:type="dcterms:W3CDTF">2019-07-27T13:20:41Z</dcterms:modified>
</cp:coreProperties>
</file>