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54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Dictionary represents a group of elements in the form of key value pairs.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Dictionary in Python is an unordered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collection.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Dictionaries are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mutable so we can modify it’s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item,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without changing their identity.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Dictionaries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represented using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curly bracket { }.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{101: ‘Rahul’, 102: ‘Raj’, 103: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fees= {‘rahul’:2000, ‘raj’:3000, ‘sonam’: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8000}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Clear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all the elements from the dictionary.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dict.clear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stu.clear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copy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copy all the elements from the existing dictionary into a new dictionary.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dict.copy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stu.copy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fromkeys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create a new dictionary with the specified keys and values.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(keys, value)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= (101, 102, 103)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=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(key, value)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get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key is not found then it will return none or default value.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dict_name.get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(104)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(104,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items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an object that contains key-value pairs of dictionary.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pairs are stored as tuples in the object.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dict_name.items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stu.items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94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keys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a sequence of keys from the dictionary 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36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values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a sequence of values from the dictionary 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73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update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update the dictionary with the specified key value pair.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dict_name.update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stu.update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({105: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Gupchup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’})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pop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the item with specified key.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returns the removed item’s value.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key is not found then the a default value is returned.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key is not found and default value is not given then shows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(101)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(110,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popitem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the item which was last inserted into the dictionary.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returns the removed item in the form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tuple, Pairs are returned in LIFO order.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dict_name.popitem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stu.popitem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04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an Empty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{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fees = {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setdefault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key is not found then it inserts key with the specified value.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dict_name.setdefault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value)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stu.setdefault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(109,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2941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dictionary is created in the form of key-value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pair where keys can’t be repeated and must be immutable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values 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of any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can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duplicated.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keys are case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sensitive.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{key1:value1, key2:value2,…}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{‘rahul’:2000, ‘raj’:3000, ‘sonam’: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8000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fees =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2000,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‘raj’: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3000,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’: 8000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Key Rules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writing key we must follow the following rules: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should be unique.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mention same key again, the old key will be overwritten.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should be immutable type ex:- integer, string or tuple.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not use list or dictionary as key.</a:t>
            </a:r>
          </a:p>
        </p:txBody>
      </p:sp>
    </p:spTree>
    <p:extLst>
      <p:ext uri="{BB962C8B-B14F-4D97-AF65-F5344CB8AC3E}">
        <p14:creationId xmlns:p14="http://schemas.microsoft.com/office/powerpoint/2010/main" val="30296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access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a dictionary by referring to its key name, inside square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brackets.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{‘rahul’:2000, ‘raj’:3000, ‘sonam’: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8000}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[101])</a:t>
            </a:r>
            <a:endParaRPr lang="en-IN" sz="1800" dirty="0"/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[102])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[103])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raj’])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07961"/>
              </p:ext>
            </p:extLst>
          </p:nvPr>
        </p:nvGraphicFramePr>
        <p:xfrm>
          <a:off x="6400800" y="180975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219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Rahul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Sonam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2158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19800" y="2038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2343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9800" y="2419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32570"/>
              </p:ext>
            </p:extLst>
          </p:nvPr>
        </p:nvGraphicFramePr>
        <p:xfrm>
          <a:off x="6400800" y="322707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9906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[‘</a:t>
                      </a:r>
                      <a:r>
                        <a:rPr lang="en-US" dirty="0" err="1" smtClean="0"/>
                        <a:t>rahul</a:t>
                      </a:r>
                      <a:r>
                        <a:rPr lang="en-US" dirty="0" smtClean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[‘raj’]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[‘</a:t>
                      </a:r>
                      <a:r>
                        <a:rPr lang="en-US" dirty="0" err="1" smtClean="0"/>
                        <a:t>sonam</a:t>
                      </a:r>
                      <a:r>
                        <a:rPr lang="en-US" dirty="0" smtClean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2600" y="35758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9800" y="3455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76047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3836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Modifying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modify the existing value of key by assigning a new value.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[102] = ‘Python’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Inserting/Adding new item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add an item to dictionary just by mentioning a new key-value pair into an existin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 dictionary.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mention a key which is already exists in the dictionary then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gets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updated/modified rather then adding a new item.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new item my be added at any place in the dictionary as dictionary is an unordered collection.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[104]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delete an item of dictionary or entire dictionary using del statement.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Deleting an item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[102]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Deleting entire Dictionary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Testing Key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check whether a key is already exists in the dictionary or not, for this purpose we use membership operator.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101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# If exists returns True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104 not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# If not exists returns True</a:t>
            </a:r>
          </a:p>
        </p:txBody>
      </p:sp>
    </p:spTree>
    <p:extLst>
      <p:ext uri="{BB962C8B-B14F-4D97-AF65-F5344CB8AC3E}">
        <p14:creationId xmlns:p14="http://schemas.microsoft.com/office/powerpoint/2010/main" val="22358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987</Words>
  <Application>Microsoft Office PowerPoint</Application>
  <PresentationFormat>On-screen Show (16:9)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Dictionary</vt:lpstr>
      <vt:lpstr>Creating an Empty Dictionary</vt:lpstr>
      <vt:lpstr>Creating a Dictionary</vt:lpstr>
      <vt:lpstr>Key Rules</vt:lpstr>
      <vt:lpstr>Accessing Dictionary</vt:lpstr>
      <vt:lpstr>Modifying</vt:lpstr>
      <vt:lpstr>Inserting/Adding new item</vt:lpstr>
      <vt:lpstr>Deletion</vt:lpstr>
      <vt:lpstr>Testing Key</vt:lpstr>
      <vt:lpstr>Clear ( ) Method</vt:lpstr>
      <vt:lpstr>copy ( ) Method</vt:lpstr>
      <vt:lpstr>fromkeys ( ) Method</vt:lpstr>
      <vt:lpstr>get ( ) Method</vt:lpstr>
      <vt:lpstr>items ( ) Method</vt:lpstr>
      <vt:lpstr>keys ( ) Method</vt:lpstr>
      <vt:lpstr>values ( ) Method</vt:lpstr>
      <vt:lpstr>update ( ) Method</vt:lpstr>
      <vt:lpstr>pop ( ) Method</vt:lpstr>
      <vt:lpstr>popitem ( ) Method</vt:lpstr>
      <vt:lpstr>setdefault ( 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69</cp:revision>
  <dcterms:created xsi:type="dcterms:W3CDTF">2006-08-16T00:00:00Z</dcterms:created>
  <dcterms:modified xsi:type="dcterms:W3CDTF">2019-07-28T17:32:43Z</dcterms:modified>
</cp:coreProperties>
</file>