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58" r:id="rId6"/>
    <p:sldId id="265" r:id="rId7"/>
    <p:sldId id="267" r:id="rId8"/>
    <p:sldId id="268" r:id="rId9"/>
    <p:sldId id="26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Comprehension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Comprehension contains very compact code usually a single statement that perform a task.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Comprehension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Comprehension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Dictionary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92878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List Comprehension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List comprehension represents creation of new list from an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object that satisfy a given condition.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new_list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[expression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item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iterable_object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if_statement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can be zero or more If Statements.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can be one or multiple for loops.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lst1 = [i+1 for i in range(20)]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lst2 = </a:t>
            </a:r>
            <a:r>
              <a:rPr lang="en-US" sz="1800" dirty="0">
                <a:cs typeface="Times New Roman" pitchFamily="18" charset="0"/>
              </a:rPr>
              <a:t>[</a:t>
            </a:r>
            <a:r>
              <a:rPr lang="en-US" sz="1800" dirty="0" smtClean="0">
                <a:cs typeface="Times New Roman" pitchFamily="18" charset="0"/>
              </a:rPr>
              <a:t>i </a:t>
            </a:r>
            <a:r>
              <a:rPr lang="en-US" sz="1800" dirty="0">
                <a:cs typeface="Times New Roman" pitchFamily="18" charset="0"/>
              </a:rPr>
              <a:t>for i in </a:t>
            </a:r>
            <a:r>
              <a:rPr lang="en-US" sz="1800" dirty="0" smtClean="0">
                <a:cs typeface="Times New Roman" pitchFamily="18" charset="0"/>
              </a:rPr>
              <a:t>range(20) if i%2==0]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lst3 </a:t>
            </a:r>
            <a:r>
              <a:rPr lang="en-US" sz="1800" dirty="0">
                <a:cs typeface="Times New Roman" pitchFamily="18" charset="0"/>
              </a:rPr>
              <a:t>= [</a:t>
            </a:r>
            <a:r>
              <a:rPr lang="en-US" sz="1800" dirty="0" smtClean="0">
                <a:cs typeface="Times New Roman" pitchFamily="18" charset="0"/>
              </a:rPr>
              <a:t>i </a:t>
            </a:r>
            <a:r>
              <a:rPr lang="en-US" sz="1800" dirty="0">
                <a:cs typeface="Times New Roman" pitchFamily="18" charset="0"/>
              </a:rPr>
              <a:t>for i in </a:t>
            </a:r>
            <a:r>
              <a:rPr lang="en-US" sz="1800" dirty="0" smtClean="0">
                <a:cs typeface="Times New Roman" pitchFamily="18" charset="0"/>
              </a:rPr>
              <a:t>range(11</a:t>
            </a:r>
            <a:r>
              <a:rPr lang="en-US" sz="1800" dirty="0">
                <a:cs typeface="Times New Roman" pitchFamily="18" charset="0"/>
              </a:rPr>
              <a:t>) if i%2==</a:t>
            </a:r>
            <a:r>
              <a:rPr lang="en-US" sz="1800" dirty="0" smtClean="0">
                <a:cs typeface="Times New Roman" pitchFamily="18" charset="0"/>
              </a:rPr>
              <a:t>0 if i%3==0]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3714750"/>
            <a:ext cx="20910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Nested If statement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800600" y="3899416"/>
            <a:ext cx="1600200" cy="120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List Comprehension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List Comprehension with If else Statement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[expression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if_statement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else expression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item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iterable_object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err="1">
                <a:cs typeface="Times New Roman" pitchFamily="18" charset="0"/>
              </a:rPr>
              <a:t>new_list</a:t>
            </a:r>
            <a:r>
              <a:rPr lang="en-US" sz="2000" dirty="0">
                <a:cs typeface="Times New Roman" pitchFamily="18" charset="0"/>
              </a:rPr>
              <a:t> = </a:t>
            </a:r>
            <a:r>
              <a:rPr lang="en-US" sz="2000" dirty="0" smtClean="0">
                <a:cs typeface="Times New Roman" pitchFamily="18" charset="0"/>
              </a:rPr>
              <a:t>[i </a:t>
            </a:r>
            <a:r>
              <a:rPr lang="en-US" sz="2000" i="1" dirty="0" smtClean="0">
                <a:cs typeface="Times New Roman" pitchFamily="18" charset="0"/>
              </a:rPr>
              <a:t>if</a:t>
            </a:r>
            <a:r>
              <a:rPr lang="en-US" sz="2000" dirty="0" smtClean="0">
                <a:cs typeface="Times New Roman" pitchFamily="18" charset="0"/>
              </a:rPr>
              <a:t> i%2==0 </a:t>
            </a:r>
            <a:r>
              <a:rPr lang="en-US" sz="2000" i="1" dirty="0">
                <a:cs typeface="Times New Roman" pitchFamily="18" charset="0"/>
              </a:rPr>
              <a:t>else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“Invalid” </a:t>
            </a:r>
            <a:r>
              <a:rPr lang="en-US" sz="2000" i="1" dirty="0">
                <a:cs typeface="Times New Roman" pitchFamily="18" charset="0"/>
              </a:rPr>
              <a:t>for</a:t>
            </a:r>
            <a:r>
              <a:rPr lang="en-US" sz="2000" dirty="0">
                <a:cs typeface="Times New Roman" pitchFamily="18" charset="0"/>
              </a:rPr>
              <a:t> 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in</a:t>
            </a:r>
            <a:r>
              <a:rPr lang="en-US" sz="2000" dirty="0" smtClean="0">
                <a:cs typeface="Times New Roman" pitchFamily="18" charset="0"/>
              </a:rPr>
              <a:t> range(10)]</a:t>
            </a:r>
          </a:p>
        </p:txBody>
      </p:sp>
    </p:spTree>
    <p:extLst>
      <p:ext uri="{BB962C8B-B14F-4D97-AF65-F5344CB8AC3E}">
        <p14:creationId xmlns:p14="http://schemas.microsoft.com/office/powerpoint/2010/main" val="5373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Nested List Comprehension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cs typeface="Times New Roman" pitchFamily="18" charset="0"/>
              </a:rPr>
              <a:t>lst</a:t>
            </a:r>
            <a:r>
              <a:rPr lang="en-US" sz="2000" dirty="0" smtClean="0">
                <a:cs typeface="Times New Roman" pitchFamily="18" charset="0"/>
              </a:rPr>
              <a:t> =[ [</a:t>
            </a:r>
            <a:r>
              <a:rPr lang="en-US" sz="2000" dirty="0">
                <a:cs typeface="Times New Roman" pitchFamily="18" charset="0"/>
              </a:rPr>
              <a:t>i*j for j in range(4,7)] for i in range(6,8</a:t>
            </a:r>
            <a:r>
              <a:rPr lang="en-US" sz="2000" dirty="0" smtClean="0">
                <a:cs typeface="Times New Roman" pitchFamily="18" charset="0"/>
              </a:rPr>
              <a:t>) ]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2583418"/>
            <a:ext cx="15206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Outer for loop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647950"/>
            <a:ext cx="14734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Inner for loop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2184508" y="2038350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H="1" flipV="1">
            <a:off x="4419600" y="2038350"/>
            <a:ext cx="836505" cy="54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Set Comprehension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comprehension represents creation of new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an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object that satisfy a given condition.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new_set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{expression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item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iterable_object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if_statement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can be zero or more If Statements.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can be one or multiple for loops.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set1 </a:t>
            </a:r>
            <a:r>
              <a:rPr lang="en-US" sz="1800" dirty="0">
                <a:cs typeface="Times New Roman" pitchFamily="18" charset="0"/>
              </a:rPr>
              <a:t>= </a:t>
            </a:r>
            <a:r>
              <a:rPr lang="en-US" sz="1800" dirty="0" smtClean="0">
                <a:cs typeface="Times New Roman" pitchFamily="18" charset="0"/>
              </a:rPr>
              <a:t>{i+1 </a:t>
            </a:r>
            <a:r>
              <a:rPr lang="en-US" sz="1800" dirty="0">
                <a:cs typeface="Times New Roman" pitchFamily="18" charset="0"/>
              </a:rPr>
              <a:t>for i in range(20</a:t>
            </a:r>
            <a:r>
              <a:rPr lang="en-US" sz="1800" dirty="0" smtClean="0">
                <a:cs typeface="Times New Roman" pitchFamily="18" charset="0"/>
              </a:rPr>
              <a:t>)}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set2 </a:t>
            </a:r>
            <a:r>
              <a:rPr lang="en-US" sz="1800" dirty="0">
                <a:cs typeface="Times New Roman" pitchFamily="18" charset="0"/>
              </a:rPr>
              <a:t>= </a:t>
            </a:r>
            <a:r>
              <a:rPr lang="en-US" sz="1800" dirty="0" smtClean="0">
                <a:cs typeface="Times New Roman" pitchFamily="18" charset="0"/>
              </a:rPr>
              <a:t>{i </a:t>
            </a:r>
            <a:r>
              <a:rPr lang="en-US" sz="1800" dirty="0">
                <a:cs typeface="Times New Roman" pitchFamily="18" charset="0"/>
              </a:rPr>
              <a:t>for i in range(20) if i%2==</a:t>
            </a:r>
            <a:r>
              <a:rPr lang="en-US" sz="1800" dirty="0" smtClean="0">
                <a:cs typeface="Times New Roman" pitchFamily="18" charset="0"/>
              </a:rPr>
              <a:t>0}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set3 </a:t>
            </a:r>
            <a:r>
              <a:rPr lang="en-US" sz="1800" dirty="0">
                <a:cs typeface="Times New Roman" pitchFamily="18" charset="0"/>
              </a:rPr>
              <a:t>= </a:t>
            </a:r>
            <a:r>
              <a:rPr lang="en-US" sz="1800" dirty="0" smtClean="0">
                <a:cs typeface="Times New Roman" pitchFamily="18" charset="0"/>
              </a:rPr>
              <a:t>{i </a:t>
            </a:r>
            <a:r>
              <a:rPr lang="en-US" sz="1800" dirty="0">
                <a:cs typeface="Times New Roman" pitchFamily="18" charset="0"/>
              </a:rPr>
              <a:t>for i in range(11) if i%2==0 if i%3==</a:t>
            </a:r>
            <a:r>
              <a:rPr lang="en-US" sz="1800" dirty="0" smtClean="0">
                <a:cs typeface="Times New Roman" pitchFamily="18" charset="0"/>
              </a:rPr>
              <a:t>0</a:t>
            </a:r>
            <a:r>
              <a:rPr lang="en-US" sz="1800" dirty="0"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84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Set Comprehension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Comprehension with If else Statement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{expression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if_statement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else expression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item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iterable_object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err="1" smtClean="0">
                <a:cs typeface="Times New Roman" pitchFamily="18" charset="0"/>
              </a:rPr>
              <a:t>new_set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= </a:t>
            </a:r>
            <a:r>
              <a:rPr lang="en-US" sz="2000" dirty="0" smtClean="0">
                <a:cs typeface="Times New Roman" pitchFamily="18" charset="0"/>
              </a:rPr>
              <a:t>{i </a:t>
            </a:r>
            <a:r>
              <a:rPr lang="en-US" sz="2000" i="1" dirty="0">
                <a:cs typeface="Times New Roman" pitchFamily="18" charset="0"/>
              </a:rPr>
              <a:t>if</a:t>
            </a:r>
            <a:r>
              <a:rPr lang="en-US" sz="2000" dirty="0">
                <a:cs typeface="Times New Roman" pitchFamily="18" charset="0"/>
              </a:rPr>
              <a:t> i%2==0 </a:t>
            </a:r>
            <a:r>
              <a:rPr lang="en-US" sz="2000" i="1" dirty="0" smtClean="0">
                <a:cs typeface="Times New Roman" pitchFamily="18" charset="0"/>
              </a:rPr>
              <a:t>else i*1000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for</a:t>
            </a:r>
            <a:r>
              <a:rPr lang="en-US" sz="2000" dirty="0">
                <a:cs typeface="Times New Roman" pitchFamily="18" charset="0"/>
              </a:rPr>
              <a:t> i </a:t>
            </a:r>
            <a:r>
              <a:rPr lang="en-US" sz="2000" i="1" dirty="0">
                <a:cs typeface="Times New Roman" pitchFamily="18" charset="0"/>
              </a:rPr>
              <a:t>in</a:t>
            </a:r>
            <a:r>
              <a:rPr lang="en-US" sz="2000" dirty="0">
                <a:cs typeface="Times New Roman" pitchFamily="18" charset="0"/>
              </a:rPr>
              <a:t> range(10</a:t>
            </a:r>
            <a:r>
              <a:rPr lang="en-US" sz="2000" dirty="0" smtClean="0">
                <a:cs typeface="Times New Roman" pitchFamily="18" charset="0"/>
              </a:rPr>
              <a:t>)}</a:t>
            </a: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Nested Set Comprehension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cs typeface="Times New Roman" pitchFamily="18" charset="0"/>
              </a:rPr>
              <a:t>st</a:t>
            </a:r>
            <a:r>
              <a:rPr lang="en-US" sz="2000" dirty="0" smtClean="0">
                <a:cs typeface="Times New Roman" pitchFamily="18" charset="0"/>
              </a:rPr>
              <a:t> = {(I, j) </a:t>
            </a:r>
            <a:r>
              <a:rPr lang="en-US" sz="2000" dirty="0">
                <a:cs typeface="Times New Roman" pitchFamily="18" charset="0"/>
              </a:rPr>
              <a:t>for j in range(4,7</a:t>
            </a:r>
            <a:r>
              <a:rPr lang="en-US" sz="2000" dirty="0" smtClean="0">
                <a:cs typeface="Times New Roman" pitchFamily="18" charset="0"/>
              </a:rPr>
              <a:t>) </a:t>
            </a:r>
            <a:r>
              <a:rPr lang="en-US" sz="2000" dirty="0">
                <a:cs typeface="Times New Roman" pitchFamily="18" charset="0"/>
              </a:rPr>
              <a:t>for i in range(6,8</a:t>
            </a:r>
            <a:r>
              <a:rPr lang="en-US" sz="2000" dirty="0" smtClean="0">
                <a:cs typeface="Times New Roman" pitchFamily="18" charset="0"/>
              </a:rPr>
              <a:t>)}</a:t>
            </a: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3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Dictionary Comprehension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Dictionary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comprehension represents creation of new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Dictionary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an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object that satisfy a given condition.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new_dict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{expression(variable):expression(variable)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variable,variable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iterable_object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if_statement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can be zero or more If Statements.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can be one or multiple for loops.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dict1 </a:t>
            </a:r>
            <a:r>
              <a:rPr lang="en-US" sz="1800" dirty="0">
                <a:cs typeface="Times New Roman" pitchFamily="18" charset="0"/>
              </a:rPr>
              <a:t>= </a:t>
            </a:r>
            <a:r>
              <a:rPr lang="en-US" sz="1800" dirty="0" smtClean="0">
                <a:cs typeface="Times New Roman" pitchFamily="18" charset="0"/>
              </a:rPr>
              <a:t>{</a:t>
            </a:r>
            <a:r>
              <a:rPr lang="en-US" sz="1800" dirty="0" err="1" smtClean="0">
                <a:cs typeface="Times New Roman" pitchFamily="18" charset="0"/>
              </a:rPr>
              <a:t>k:v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>
                <a:cs typeface="Times New Roman" pitchFamily="18" charset="0"/>
              </a:rPr>
              <a:t>for </a:t>
            </a:r>
            <a:r>
              <a:rPr lang="en-US" sz="1800" dirty="0" smtClean="0">
                <a:cs typeface="Times New Roman" pitchFamily="18" charset="0"/>
              </a:rPr>
              <a:t>k, v </a:t>
            </a:r>
            <a:r>
              <a:rPr lang="en-US" sz="1800" dirty="0">
                <a:cs typeface="Times New Roman" pitchFamily="18" charset="0"/>
              </a:rPr>
              <a:t>in </a:t>
            </a:r>
            <a:r>
              <a:rPr lang="en-US" sz="1800" dirty="0" err="1" smtClean="0">
                <a:cs typeface="Times New Roman" pitchFamily="18" charset="0"/>
              </a:rPr>
              <a:t>lst</a:t>
            </a:r>
            <a:r>
              <a:rPr lang="en-US" sz="1800" dirty="0" smtClean="0"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dict2 </a:t>
            </a:r>
            <a:r>
              <a:rPr lang="en-US" sz="1800" dirty="0">
                <a:cs typeface="Times New Roman" pitchFamily="18" charset="0"/>
              </a:rPr>
              <a:t>= </a:t>
            </a:r>
            <a:r>
              <a:rPr lang="en-US" sz="1800" dirty="0" smtClean="0">
                <a:cs typeface="Times New Roman" pitchFamily="18" charset="0"/>
              </a:rPr>
              <a:t>{</a:t>
            </a:r>
            <a:r>
              <a:rPr lang="en-US" sz="1800" dirty="0" err="1" smtClean="0">
                <a:cs typeface="Times New Roman" pitchFamily="18" charset="0"/>
              </a:rPr>
              <a:t>n:n</a:t>
            </a:r>
            <a:r>
              <a:rPr lang="en-US" sz="1800" dirty="0" smtClean="0">
                <a:cs typeface="Times New Roman" pitchFamily="18" charset="0"/>
              </a:rPr>
              <a:t>*2 </a:t>
            </a:r>
            <a:r>
              <a:rPr lang="en-US" sz="1800" dirty="0">
                <a:cs typeface="Times New Roman" pitchFamily="18" charset="0"/>
              </a:rPr>
              <a:t>for </a:t>
            </a:r>
            <a:r>
              <a:rPr lang="en-US" sz="1800" dirty="0" smtClean="0">
                <a:cs typeface="Times New Roman" pitchFamily="18" charset="0"/>
              </a:rPr>
              <a:t>n </a:t>
            </a:r>
            <a:r>
              <a:rPr lang="en-US" sz="1800" dirty="0">
                <a:cs typeface="Times New Roman" pitchFamily="18" charset="0"/>
              </a:rPr>
              <a:t>in </a:t>
            </a:r>
            <a:r>
              <a:rPr lang="en-US" sz="1800" dirty="0" smtClean="0">
                <a:cs typeface="Times New Roman" pitchFamily="18" charset="0"/>
              </a:rPr>
              <a:t>range(10)}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dict3 </a:t>
            </a:r>
            <a:r>
              <a:rPr lang="en-US" sz="1800" dirty="0">
                <a:cs typeface="Times New Roman" pitchFamily="18" charset="0"/>
              </a:rPr>
              <a:t>= </a:t>
            </a:r>
            <a:r>
              <a:rPr lang="en-US" sz="1800" dirty="0" smtClean="0">
                <a:cs typeface="Times New Roman" pitchFamily="18" charset="0"/>
              </a:rPr>
              <a:t>{</a:t>
            </a:r>
            <a:r>
              <a:rPr lang="en-US" sz="1800" dirty="0" err="1" smtClean="0">
                <a:cs typeface="Times New Roman" pitchFamily="18" charset="0"/>
              </a:rPr>
              <a:t>n:n</a:t>
            </a:r>
            <a:r>
              <a:rPr lang="en-US" sz="1800" dirty="0" smtClean="0">
                <a:cs typeface="Times New Roman" pitchFamily="18" charset="0"/>
              </a:rPr>
              <a:t>*2 </a:t>
            </a:r>
            <a:r>
              <a:rPr lang="en-US" sz="1800" dirty="0">
                <a:cs typeface="Times New Roman" pitchFamily="18" charset="0"/>
              </a:rPr>
              <a:t>for </a:t>
            </a:r>
            <a:r>
              <a:rPr lang="en-US" sz="1800" dirty="0" smtClean="0">
                <a:cs typeface="Times New Roman" pitchFamily="18" charset="0"/>
              </a:rPr>
              <a:t>n </a:t>
            </a:r>
            <a:r>
              <a:rPr lang="en-US" sz="1800" dirty="0">
                <a:cs typeface="Times New Roman" pitchFamily="18" charset="0"/>
              </a:rPr>
              <a:t>in range(20) if </a:t>
            </a:r>
            <a:r>
              <a:rPr lang="en-US" sz="1800" dirty="0" smtClean="0">
                <a:cs typeface="Times New Roman" pitchFamily="18" charset="0"/>
              </a:rPr>
              <a:t>n%2</a:t>
            </a:r>
            <a:r>
              <a:rPr lang="en-US" sz="1800" dirty="0">
                <a:cs typeface="Times New Roman" pitchFamily="18" charset="0"/>
              </a:rPr>
              <a:t>==</a:t>
            </a:r>
            <a:r>
              <a:rPr lang="en-US" sz="1800" dirty="0" smtClean="0">
                <a:cs typeface="Times New Roman" pitchFamily="18" charset="0"/>
              </a:rPr>
              <a:t>0}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Times New Roman" pitchFamily="18" charset="0"/>
              </a:rPr>
              <a:t>dict4 </a:t>
            </a:r>
            <a:r>
              <a:rPr lang="en-US" sz="1800" dirty="0">
                <a:cs typeface="Times New Roman" pitchFamily="18" charset="0"/>
              </a:rPr>
              <a:t>= </a:t>
            </a:r>
            <a:r>
              <a:rPr lang="en-US" sz="1800" dirty="0" smtClean="0">
                <a:cs typeface="Times New Roman" pitchFamily="18" charset="0"/>
              </a:rPr>
              <a:t>{</a:t>
            </a:r>
            <a:r>
              <a:rPr lang="en-US" sz="1800" dirty="0" err="1" smtClean="0">
                <a:cs typeface="Times New Roman" pitchFamily="18" charset="0"/>
              </a:rPr>
              <a:t>n:n</a:t>
            </a:r>
            <a:r>
              <a:rPr lang="en-US" sz="1800" dirty="0" smtClean="0">
                <a:cs typeface="Times New Roman" pitchFamily="18" charset="0"/>
              </a:rPr>
              <a:t>*2 </a:t>
            </a:r>
            <a:r>
              <a:rPr lang="en-US" sz="1800" dirty="0">
                <a:cs typeface="Times New Roman" pitchFamily="18" charset="0"/>
              </a:rPr>
              <a:t>for n in range(20) </a:t>
            </a:r>
            <a:r>
              <a:rPr lang="en-US" sz="1800" dirty="0" smtClean="0">
                <a:cs typeface="Times New Roman" pitchFamily="18" charset="0"/>
              </a:rPr>
              <a:t>if n%2</a:t>
            </a:r>
            <a:r>
              <a:rPr lang="en-US" sz="1800" dirty="0">
                <a:cs typeface="Times New Roman" pitchFamily="18" charset="0"/>
              </a:rPr>
              <a:t>==0 if </a:t>
            </a:r>
            <a:r>
              <a:rPr lang="en-US" sz="1800" dirty="0" smtClean="0">
                <a:cs typeface="Times New Roman" pitchFamily="18" charset="0"/>
              </a:rPr>
              <a:t>n%3</a:t>
            </a:r>
            <a:r>
              <a:rPr lang="en-US" sz="1800" dirty="0">
                <a:cs typeface="Times New Roman" pitchFamily="18" charset="0"/>
              </a:rPr>
              <a:t>==</a:t>
            </a:r>
            <a:r>
              <a:rPr lang="en-US" sz="1800" dirty="0" smtClean="0">
                <a:cs typeface="Times New Roman" pitchFamily="18" charset="0"/>
              </a:rPr>
              <a:t>0</a:t>
            </a:r>
            <a:r>
              <a:rPr lang="en-US" sz="1800" dirty="0"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552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Dictionary Comprehension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Comprehension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with If else Statement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new_dict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{expression(variable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): (expression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if_statement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else expression)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iterable_object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sz="2000" dirty="0" err="1" smtClean="0">
                <a:cs typeface="Times New Roman" pitchFamily="18" charset="0"/>
              </a:rPr>
              <a:t>new_dict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= </a:t>
            </a:r>
            <a:r>
              <a:rPr lang="en-US" sz="2000" dirty="0" smtClean="0">
                <a:cs typeface="Times New Roman" pitchFamily="18" charset="0"/>
              </a:rPr>
              <a:t>{i :(“even” </a:t>
            </a:r>
            <a:r>
              <a:rPr lang="en-US" sz="2000" i="1" dirty="0" smtClean="0">
                <a:cs typeface="Times New Roman" pitchFamily="18" charset="0"/>
              </a:rPr>
              <a:t>if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i%2==0 </a:t>
            </a:r>
            <a:r>
              <a:rPr lang="en-US" sz="2000" i="1" dirty="0">
                <a:cs typeface="Times New Roman" pitchFamily="18" charset="0"/>
              </a:rPr>
              <a:t>else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“Invalid” </a:t>
            </a:r>
            <a:r>
              <a:rPr lang="en-US" sz="2000" i="1" dirty="0">
                <a:cs typeface="Times New Roman" pitchFamily="18" charset="0"/>
              </a:rPr>
              <a:t>for</a:t>
            </a:r>
            <a:r>
              <a:rPr lang="en-US" sz="2000" dirty="0">
                <a:cs typeface="Times New Roman" pitchFamily="18" charset="0"/>
              </a:rPr>
              <a:t> i </a:t>
            </a:r>
            <a:r>
              <a:rPr lang="en-US" sz="2000" i="1" dirty="0">
                <a:cs typeface="Times New Roman" pitchFamily="18" charset="0"/>
              </a:rPr>
              <a:t>in</a:t>
            </a:r>
            <a:r>
              <a:rPr lang="en-US" sz="2000" dirty="0">
                <a:cs typeface="Times New Roman" pitchFamily="18" charset="0"/>
              </a:rPr>
              <a:t> range(10</a:t>
            </a:r>
            <a:r>
              <a:rPr lang="en-US" sz="2000" dirty="0" smtClean="0">
                <a:cs typeface="Times New Roman" pitchFamily="18" charset="0"/>
              </a:rPr>
              <a:t>)}</a:t>
            </a: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2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485</Words>
  <Application>Microsoft Office PowerPoint</Application>
  <PresentationFormat>On-screen Show (16:9)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Comprehension</vt:lpstr>
      <vt:lpstr>List Comprehension</vt:lpstr>
      <vt:lpstr>List Comprehension</vt:lpstr>
      <vt:lpstr>Nested List Comprehension</vt:lpstr>
      <vt:lpstr>Set Comprehension</vt:lpstr>
      <vt:lpstr>Set Comprehension</vt:lpstr>
      <vt:lpstr>Nested Set Comprehension</vt:lpstr>
      <vt:lpstr>Dictionary Comprehension</vt:lpstr>
      <vt:lpstr>Dictionary Comprehension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Comprehension</dc:title>
  <dc:creator>RK</dc:creator>
  <cp:lastModifiedBy>RK</cp:lastModifiedBy>
  <cp:revision>45</cp:revision>
  <dcterms:created xsi:type="dcterms:W3CDTF">2006-08-16T00:00:00Z</dcterms:created>
  <dcterms:modified xsi:type="dcterms:W3CDTF">2019-07-29T17:31:52Z</dcterms:modified>
</cp:coreProperties>
</file>