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When and Why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Tuple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41323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Array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Array is beneficial if you need to store group of elements of same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 uses less memory than list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beneficial if you need to store group of elements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same or different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Lists are mutable so we can modify it’s element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 uses more memory than Array.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0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Tuple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beneficial if you need to store group of elements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same or different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Tuples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immutable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not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modify it’s element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Tuples are used to store data which should not be modified.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occupies less memory compare to list.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5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Set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beneficial if you need to store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unordered group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elements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same or different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set does not accept duplicate elements.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mutable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modify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it’s element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Sets are unordered so we can not access its element using index.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2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Dictionary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Dictionary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beneficial if you need to store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elements in the form of key-value pair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same or different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Dictionary in Python is an unordered collection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Dictionaries are mutable so we can modify it’s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item.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204</Words>
  <Application>Microsoft Office PowerPoint</Application>
  <PresentationFormat>On-screen Show (16:9)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When and Why</vt:lpstr>
      <vt:lpstr>Array</vt:lpstr>
      <vt:lpstr>List</vt:lpstr>
      <vt:lpstr>Tuple</vt:lpstr>
      <vt:lpstr>Set</vt:lpstr>
      <vt:lpstr>Dictionary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and Why</dc:title>
  <dc:creator>RK</dc:creator>
  <cp:lastModifiedBy>RK</cp:lastModifiedBy>
  <cp:revision>5</cp:revision>
  <dcterms:created xsi:type="dcterms:W3CDTF">2006-08-16T00:00:00Z</dcterms:created>
  <dcterms:modified xsi:type="dcterms:W3CDTF">2019-07-29T18:11:25Z</dcterms:modified>
</cp:coreProperties>
</file>