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94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id ( ) Function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This function returns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“identity” of an object.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identity number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is an integer which is guaranteed to be unique and constant for this object during its lifetime.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Two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objects with non-overlapping lifetimes may have the same id() value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CPython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implementation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detail – This is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address of the object in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memory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Syntax:- id(object)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Ex:- id(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lst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24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type ( ) Function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function returns type of the object.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type(object)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type(a)</a:t>
            </a:r>
          </a:p>
        </p:txBody>
      </p:sp>
    </p:spTree>
    <p:extLst>
      <p:ext uri="{BB962C8B-B14F-4D97-AF65-F5344CB8AC3E}">
        <p14:creationId xmlns:p14="http://schemas.microsoft.com/office/powerpoint/2010/main" val="131854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err="1" smtClean="0">
                <a:latin typeface="Times New Roman" pitchFamily="18" charset="0"/>
                <a:cs typeface="Times New Roman" pitchFamily="18" charset="0"/>
              </a:rPr>
              <a:t>getsizeof</a:t>
            </a:r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( ) Function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This function returns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size of an object in bytes.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object can be any type of object.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All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built-in objects will return correct results, but this does not have to hold true for third-party extensions as it is implementation specific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Only the memory consumption directly attributed to the object is accounted for, not the memory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consumption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of objects it refers to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This is part of sys module so you have to import sys module before using this function.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from sys import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*</a:t>
            </a: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getsizeof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(object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Ex:-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from sys import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*</a:t>
            </a: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getsizeof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6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194</Words>
  <Application>Microsoft Office PowerPoint</Application>
  <PresentationFormat>On-screen Show (16:9)</PresentationFormat>
  <Paragraphs>22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id ( ) Function</vt:lpstr>
      <vt:lpstr>type ( ) Function</vt:lpstr>
      <vt:lpstr>getsizeof( ) Function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 ( ) Function</dc:title>
  <dc:creator>RK</dc:creator>
  <cp:lastModifiedBy>RK</cp:lastModifiedBy>
  <cp:revision>5</cp:revision>
  <dcterms:created xsi:type="dcterms:W3CDTF">2006-08-16T00:00:00Z</dcterms:created>
  <dcterms:modified xsi:type="dcterms:W3CDTF">2019-07-28T11:11:56Z</dcterms:modified>
</cp:coreProperties>
</file>