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Constants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constant is an identifier whose value cannot be changed throughout the execution of a program whereas the variable value keeps on changing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are no constants in Python, the way they exist in C and Java.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Python, It is not possible to define constant whose value can not be changed.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Python, Constants are usually defined on a module level and written in all capital letters with underscores separating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words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but remember its value can be changed.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PI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TOTAL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MIN_VALUE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2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89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Constants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Constants</dc:title>
  <dc:creator>R</dc:creator>
  <cp:lastModifiedBy>RK</cp:lastModifiedBy>
  <cp:revision>8</cp:revision>
  <dcterms:created xsi:type="dcterms:W3CDTF">2006-08-16T00:00:00Z</dcterms:created>
  <dcterms:modified xsi:type="dcterms:W3CDTF">2019-06-29T07:17:49Z</dcterms:modified>
</cp:coreProperties>
</file>