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function returns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length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items) of an object.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argument may be a sequence (such as a string, bytes, tuple, list, or range) or a collection (such as a dictionary, set, or frozen 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min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function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smallest item in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the smallest of two or more arguments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one positional argument is provided, it should be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smallest item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returned. If two or more positional arguments are provided, the smallest of the positional arguments is returned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min(arg1, arg2,….)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min(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max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function returns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item in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two or more arguments.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one positional argument is provided, it should be 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item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returned. If two or more positional arguments are provided, the largest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positional arguments is returned.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max(arg1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arg2,….)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sorted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new sorted list from the items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Syntax:- sorted(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sorted(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len ( ) Function</vt:lpstr>
      <vt:lpstr>min ( ) Function</vt:lpstr>
      <vt:lpstr>max ( ) Function</vt:lpstr>
      <vt:lpstr>sorted ( )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 ( ) Function</dc:title>
  <dc:creator>RK</dc:creator>
  <cp:lastModifiedBy>RK</cp:lastModifiedBy>
  <cp:revision>9</cp:revision>
  <dcterms:created xsi:type="dcterms:W3CDTF">2006-08-16T00:00:00Z</dcterms:created>
  <dcterms:modified xsi:type="dcterms:W3CDTF">2019-07-29T19:05:45Z</dcterms:modified>
</cp:coreProperties>
</file>