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442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hyperlink" Target="https://www.youtube.com/playlist?list=PLbGui_ZYuhijd1hUF2VWiKt8FHNBa7kG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eekyshow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What Next ?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Learn Advance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IN" sz="1800" dirty="0">
                <a:hlinkClick r:id="rId2"/>
              </a:rPr>
              <a:t>https://</a:t>
            </a:r>
            <a:r>
              <a:rPr lang="en-IN" sz="1800" dirty="0" smtClean="0">
                <a:hlinkClick r:id="rId2"/>
              </a:rPr>
              <a:t>www.youtube.com/playlist?list=PLbGui_ZYuhijd1hUF2VWiKt8FHNBa7kGb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Always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update yourself via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Official Python Doc </a:t>
            </a:r>
            <a:r>
              <a:rPr lang="en-IN" sz="1800" dirty="0">
                <a:hlinkClick r:id="rId3"/>
              </a:rPr>
              <a:t>https://docs.python.org/3/tutorial</a:t>
            </a:r>
            <a:r>
              <a:rPr lang="en-IN" sz="1800" dirty="0" smtClean="0">
                <a:hlinkClick r:id="rId3"/>
              </a:rPr>
              <a:t>/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YouTube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Channel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Visit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out official Website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hlinkClick r:id="rId4"/>
              </a:rPr>
              <a:t>www.geekyshows.com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Small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Projects like Calculator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7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</Words>
  <Application>Microsoft Office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What Next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Next ?</dc:title>
  <dc:creator>RK</dc:creator>
  <cp:lastModifiedBy>RK</cp:lastModifiedBy>
  <cp:revision>6</cp:revision>
  <dcterms:created xsi:type="dcterms:W3CDTF">2006-08-16T00:00:00Z</dcterms:created>
  <dcterms:modified xsi:type="dcterms:W3CDTF">2019-07-29T09:02:01Z</dcterms:modified>
</cp:coreProperties>
</file>