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33AF1-7608-4613-91EE-7EC0A3937948}" v="14" vWet="15" dt="2023-12-07T15:26:26.219"/>
    <p1510:client id="{2617F21F-7D6D-4BDB-A72C-2C626673D499}" v="3" dt="2023-12-06T23:26:28.898"/>
    <p1510:client id="{41966CBB-8F0C-7E47-9109-F83E047BC7F2}" v="280" dt="2023-12-07T15:34:13.595"/>
    <p1510:client id="{6AB1CE09-3114-B34B-8852-D168B956D269}" v="973" dt="2023-12-07T01:49:25.055"/>
    <p1510:client id="{97ADF272-D980-F7C5-A4E2-F37369D06C97}" v="2" dt="2023-12-07T16:02:22.132"/>
    <p1510:client id="{B1F090DD-7A07-AE02-001F-CD0BA4090637}" v="10" dt="2023-12-07T21:13:59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240AB-3084-B44D-B1C6-B18F2C64012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0D1-6CD1-334E-9B09-13106B25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DD07-78C4-752B-9A36-C926363A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088B-D0D7-B505-CBB7-D7D5F4EC6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B2B7-518F-338B-0C7C-5458F2D0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220D-B70D-0234-18A5-91380DF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C0E8-B982-C7CB-E202-BDF25005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09BC-9921-357B-F201-9181B3FE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78B2-F5B4-789F-9BC4-5A95643D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D173-7575-5190-6364-705EF63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5DB3-F170-7B4C-85BA-4762357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3699-2DE2-A3FA-19B6-62657829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08E6B-91E2-4259-75AD-BFE75008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6B26B-0098-A27E-FE65-26D1573E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452F-D54A-C707-D321-E4A60865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B336-A714-4AB2-4C64-253D912B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5FDF-5686-7D48-82F0-F95A3B35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5824-58C6-EB26-BAE8-0842E4B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A8B07-75D1-001E-5D71-042645D1F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3522-F1F4-C1B6-6A27-5D1FCEE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839E-DE8C-8AF9-E80D-94C0501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FA3D-E148-E024-42D5-837C2A83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559-BA40-2C9D-E27E-A71F9B07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EF9B-13CA-0BEC-B9DF-F52C550B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6670-D4B0-2ECA-7D95-4893BD8E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E3BB-E495-E5FD-5A03-9C82D7B2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6463-272C-E75C-E35B-29BFA7A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56E-6285-48CF-349C-A210DBF9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0737-3422-86F7-700D-AEEFB9A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24F4-C19C-7BFC-046B-DC39021F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3F59-D8A5-9E2E-659E-2FE429CC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76A0-AD3E-FD29-604D-7829E7D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77D0-E175-A3AC-3E54-4896B82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8609-694A-0A65-2115-555DC2EE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2732-3213-057F-95A9-6AB69539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1EABE-1C83-1439-8669-6A433ED9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80BDB-71D9-275D-A1A2-1E70EAA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5A3C-EA62-B67D-0B5B-38BC10E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7AB8-458D-9A3E-8E67-6DD7B7BA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3323-EB70-5738-5196-6DBD3296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CDEE-F4DA-77D3-20DA-CA0534BD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81729-9191-C30A-299D-63668A53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0B1E-5E58-A0AB-DAD9-2E47A000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80C73-9FCA-CB4F-631A-5F4973E6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346A9-E1DE-4425-E434-3D4A9294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32E3B-97A1-92D5-FB79-0869A08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C92-D0F2-0D2C-8D28-FAAC5334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12C9F-A83A-D7E2-5A5E-CE374384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A5E8-F664-059E-E0F6-460BB351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44F2-0477-B7F1-C74C-294BCEE3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193B5-9F3D-20DC-E707-14A2D0E3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27DB4-9194-2F0D-9EBB-77253973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AF83-5002-5F9B-D691-BB8E1897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1B33-BE17-FE77-8CC7-162A74AC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3415-92AC-AECB-BEA6-788E4120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68AA-00B8-D6EA-0349-0FD2518C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D1F6-7B09-157F-45DD-8603F87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E8C6-8012-74BB-911A-EF425CEA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35B2-09EE-904A-2564-98CFC2B9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18C-6BB5-4214-97E5-8AC20345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5EDC6-8DAC-087F-D502-71CA0926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5C2B-D1D8-B627-B33E-BA05F077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7850-58D2-1E42-5C33-19449EC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297F-C844-B44D-3B3D-F19BA3E6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4DB4-BAF3-8988-662E-0172F4E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17E92-4C50-F4A1-5B53-25FC8189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D0A9-A2ED-8B44-F88D-3F0F084F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B043-6B81-30FB-7F26-24217D76F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28E0-CF4D-CA49-814C-DFA2C0DB174D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04B1-1F86-C6C7-539B-D31FBAB8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773A-52A9-F5EB-04E8-7E1775719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A056-610E-E5B2-388C-35A221E0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Traffic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6CE04-F2E3-37B8-A4F3-55373B99A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4079875"/>
            <a:ext cx="1009547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D58-52B3-1968-2B45-1985E6333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9AF69-1D37-7F49-D71C-1F8267BD5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45A-D600-4F5C-C71C-1A6318FA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B3B6-3CB0-B1E6-ACE9-83F7290B5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forecasting web traffic using time series analysis.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Traffic Time Series Forecasting involves analyzing historical patterns of user interactions on a website to predict future traffic trends.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websites experience varying levels of activity, understanding and forecasting web traffic can be crucial for optimizing resource allocation, enhancing user experience, and making informed decisions.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used Wikipedia page views dataset proposed in a competition by Kaggle in 2017 for training and testing the model for accuracy.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A36E-BF85-50B9-12B3-15E997F59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Contains 145,063 rows and 551 columns.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20,000 missing values across 10 columns, affecting around 14% of rows.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Opting for interpolation over median or average filling for a more refined approach, particularly effective for time series data.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outliers in 97,252 pages, highlighting the need for careful analysis and potential adjustment.</a:t>
            </a:r>
          </a:p>
        </p:txBody>
      </p:sp>
    </p:spTree>
    <p:extLst>
      <p:ext uri="{BB962C8B-B14F-4D97-AF65-F5344CB8AC3E}">
        <p14:creationId xmlns:p14="http://schemas.microsoft.com/office/powerpoint/2010/main" val="307114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31F9F-B52B-43F9-E727-D09BFEA8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3" y="1374489"/>
            <a:ext cx="11387153" cy="240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D3633-C954-7494-169A-E042DDF9C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23" y="3941805"/>
            <a:ext cx="11468445" cy="24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A36E-BF85-50B9-12B3-15E997F59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Detected outliers in 97,252 pages (67%)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capping strategy for outliers rather than removal.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 below the lower bound adjusted to the lower bound.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 above the upper bound adjusted to the upper bound.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Overall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FCE7C-4D4A-BFAC-B34D-A2635F4A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1" y="1633159"/>
            <a:ext cx="10515599" cy="48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6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Distribution of Average Web Traffic per 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3A8AF-0C2A-98EA-4171-C08982FB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0" y="1807477"/>
            <a:ext cx="11352242" cy="46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8" name="Rectangle 107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8D2A8-C566-2654-3D52-4E81E2CD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443271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7824-8635-B3E3-008F-77E267AD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We have randomly sampled 5 webpages and ran ARIMA and observed the following results.</a:t>
            </a:r>
          </a:p>
          <a:p>
            <a:endParaRPr 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1B34DB-9C22-6C98-9B88-C7B2350D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06" y="2534261"/>
            <a:ext cx="6000967" cy="26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7FDC1B-BCA2-00BE-0E1F-8D42FCC8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133" y="2495610"/>
            <a:ext cx="6183184" cy="270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6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36981-FBB2-804C-14BE-64C94764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LSTM 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C40D0-809B-0319-B078-DFB17C4D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0909" y="552906"/>
            <a:ext cx="5159825" cy="1674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We have randomly sampled 1000 webpages to train our model and observed the following results.</a:t>
            </a:r>
            <a:br>
              <a:rPr lang="en-US" sz="2000"/>
            </a:br>
            <a:endParaRPr lang="en-US" sz="2000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A0C4D51-E5C7-85FD-4129-1991338D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80" y="2405149"/>
            <a:ext cx="7025940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Macintosh PowerPoint</Application>
  <PresentationFormat>Widescreen</PresentationFormat>
  <Paragraphs>32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Web Traffic Time Series Forecasting</vt:lpstr>
      <vt:lpstr>Project Overview</vt:lpstr>
      <vt:lpstr>Exploratory Data Analysis</vt:lpstr>
      <vt:lpstr>Exploratory Data Analysis: Outliers</vt:lpstr>
      <vt:lpstr>Exploratory Data Analysis: Outliers</vt:lpstr>
      <vt:lpstr>Exploratory Data Analysis: Overall Trends</vt:lpstr>
      <vt:lpstr>Exploratory Data Analysis: Distribution of Average Web Traffic per Article</vt:lpstr>
      <vt:lpstr>ARIMA Model Results</vt:lpstr>
      <vt:lpstr>LSTM Model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Time Series Forecasting</dc:title>
  <dc:creator>Vanama, Yashwanth</dc:creator>
  <cp:lastModifiedBy>Kakde, Rishikesh Vishnu</cp:lastModifiedBy>
  <cp:revision>15</cp:revision>
  <dcterms:created xsi:type="dcterms:W3CDTF">2023-12-06T20:45:25Z</dcterms:created>
  <dcterms:modified xsi:type="dcterms:W3CDTF">2023-12-22T11:58:04Z</dcterms:modified>
</cp:coreProperties>
</file>