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03" r:id="rId2"/>
  </p:sldMasterIdLst>
  <p:notesMasterIdLst>
    <p:notesMasterId r:id="rId24"/>
  </p:notesMasterIdLst>
  <p:sldIdLst>
    <p:sldId id="430" r:id="rId3"/>
    <p:sldId id="442" r:id="rId4"/>
    <p:sldId id="452" r:id="rId5"/>
    <p:sldId id="453" r:id="rId6"/>
    <p:sldId id="456" r:id="rId7"/>
    <p:sldId id="457" r:id="rId8"/>
    <p:sldId id="458" r:id="rId9"/>
    <p:sldId id="459" r:id="rId10"/>
    <p:sldId id="460" r:id="rId11"/>
    <p:sldId id="461" r:id="rId12"/>
    <p:sldId id="482" r:id="rId13"/>
    <p:sldId id="454" r:id="rId14"/>
    <p:sldId id="462" r:id="rId15"/>
    <p:sldId id="463" r:id="rId16"/>
    <p:sldId id="477" r:id="rId17"/>
    <p:sldId id="480" r:id="rId18"/>
    <p:sldId id="478" r:id="rId19"/>
    <p:sldId id="481" r:id="rId20"/>
    <p:sldId id="385" r:id="rId21"/>
    <p:sldId id="473" r:id="rId22"/>
    <p:sldId id="326" r:id="rId23"/>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88" autoAdjust="0"/>
    <p:restoredTop sz="93883" autoAdjust="0"/>
  </p:normalViewPr>
  <p:slideViewPr>
    <p:cSldViewPr snapToGrid="0">
      <p:cViewPr varScale="1">
        <p:scale>
          <a:sx n="68" d="100"/>
          <a:sy n="68" d="100"/>
        </p:scale>
        <p:origin x="78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938F7F-3ECC-44AD-B09D-9A8FF5E9E892}"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5797A137-FCC8-4549-A9A0-4CEF0C3E2FB2}">
      <dgm:prSet phldrT="[Text]" custT="1"/>
      <dgm:spPr/>
      <dgm:t>
        <a:bodyPr/>
        <a:lstStyle/>
        <a:p>
          <a:r>
            <a:rPr lang="en-US" sz="3000" kern="1200" cap="none" dirty="0">
              <a:ln w="3175" cmpd="sng">
                <a:noFill/>
              </a:ln>
              <a:solidFill>
                <a:schemeClr val="tx1"/>
              </a:solidFill>
              <a:effectLst/>
              <a:latin typeface="Comic Sans MS" panose="030F0702030302020204" pitchFamily="66" charset="0"/>
              <a:ea typeface="+mj-ea"/>
              <a:cs typeface="+mj-cs"/>
            </a:rPr>
            <a:t>Computing </a:t>
          </a:r>
        </a:p>
        <a:p>
          <a:r>
            <a:rPr lang="en-US" sz="3000" kern="1200" cap="none" dirty="0">
              <a:ln w="3175" cmpd="sng">
                <a:noFill/>
              </a:ln>
              <a:solidFill>
                <a:schemeClr val="tx1"/>
              </a:solidFill>
              <a:effectLst/>
              <a:latin typeface="Comic Sans MS" panose="030F0702030302020204" pitchFamily="66" charset="0"/>
              <a:ea typeface="+mj-ea"/>
              <a:cs typeface="+mj-cs"/>
            </a:rPr>
            <a:t>Domains</a:t>
          </a:r>
        </a:p>
      </dgm:t>
    </dgm:pt>
    <dgm:pt modelId="{F7FF24D7-71F4-4BE8-8677-BDDB477F3B55}" type="parTrans" cxnId="{A5AA1920-C00A-4779-B832-0C6338A23AC9}">
      <dgm:prSet/>
      <dgm:spPr/>
      <dgm:t>
        <a:bodyPr/>
        <a:lstStyle/>
        <a:p>
          <a:endParaRPr lang="en-US" sz="2000"/>
        </a:p>
      </dgm:t>
    </dgm:pt>
    <dgm:pt modelId="{8462FBA1-CE41-4566-BFC6-376261EF3B3E}" type="sibTrans" cxnId="{A5AA1920-C00A-4779-B832-0C6338A23AC9}">
      <dgm:prSet/>
      <dgm:spPr/>
      <dgm:t>
        <a:bodyPr/>
        <a:lstStyle/>
        <a:p>
          <a:endParaRPr lang="en-US" sz="2000"/>
        </a:p>
      </dgm:t>
    </dgm:pt>
    <dgm:pt modelId="{D132DB38-E992-46AC-9E4E-FE9E8420235C}">
      <dgm:prSet phldrT="[Text]" custT="1"/>
      <dgm:spPr/>
      <dgm:t>
        <a:bodyPr/>
        <a:lstStyle/>
        <a:p>
          <a:r>
            <a:rPr lang="en-US" sz="2000" dirty="0"/>
            <a:t>Algorithm</a:t>
          </a:r>
        </a:p>
      </dgm:t>
    </dgm:pt>
    <dgm:pt modelId="{9A36EF3F-D04A-434D-AE74-C78923A4DCCF}" type="parTrans" cxnId="{81F1458C-F3F3-4A14-AE3E-B7421FF0511E}">
      <dgm:prSet/>
      <dgm:spPr/>
      <dgm:t>
        <a:bodyPr/>
        <a:lstStyle/>
        <a:p>
          <a:endParaRPr lang="en-US" sz="2000"/>
        </a:p>
      </dgm:t>
    </dgm:pt>
    <dgm:pt modelId="{D0CB8F9F-149C-43BE-96C1-6D5F19F6F619}" type="sibTrans" cxnId="{81F1458C-F3F3-4A14-AE3E-B7421FF0511E}">
      <dgm:prSet/>
      <dgm:spPr/>
      <dgm:t>
        <a:bodyPr/>
        <a:lstStyle/>
        <a:p>
          <a:endParaRPr lang="en-US" sz="2000"/>
        </a:p>
      </dgm:t>
    </dgm:pt>
    <dgm:pt modelId="{69A722F2-CC98-49CB-83CC-ACA3DE78BC52}">
      <dgm:prSet phldrT="[Text]" custT="1"/>
      <dgm:spPr/>
      <dgm:t>
        <a:bodyPr/>
        <a:lstStyle/>
        <a:p>
          <a:r>
            <a:rPr lang="en-US" sz="2000" dirty="0"/>
            <a:t>Computer  Theory</a:t>
          </a:r>
        </a:p>
      </dgm:t>
    </dgm:pt>
    <dgm:pt modelId="{84FDDBE8-3526-48A3-BBBB-7106D2AAFA5D}" type="parTrans" cxnId="{D643D62E-0BF2-4BDB-9DFD-4163F9FE73E2}">
      <dgm:prSet/>
      <dgm:spPr/>
      <dgm:t>
        <a:bodyPr/>
        <a:lstStyle/>
        <a:p>
          <a:endParaRPr lang="en-US" sz="2000"/>
        </a:p>
      </dgm:t>
    </dgm:pt>
    <dgm:pt modelId="{166C39AE-8217-43A6-8831-F603C2EC32B4}" type="sibTrans" cxnId="{D643D62E-0BF2-4BDB-9DFD-4163F9FE73E2}">
      <dgm:prSet/>
      <dgm:spPr/>
      <dgm:t>
        <a:bodyPr/>
        <a:lstStyle/>
        <a:p>
          <a:endParaRPr lang="en-US" sz="2000"/>
        </a:p>
      </dgm:t>
    </dgm:pt>
    <dgm:pt modelId="{9CB09AD7-D643-4FFF-B22A-AFE90084C22E}">
      <dgm:prSet phldrT="[Text]" custT="1"/>
      <dgm:spPr/>
      <dgm:t>
        <a:bodyPr/>
        <a:lstStyle/>
        <a:p>
          <a:r>
            <a:rPr lang="en-US" sz="2000" dirty="0"/>
            <a:t>Cryptography</a:t>
          </a:r>
        </a:p>
      </dgm:t>
    </dgm:pt>
    <dgm:pt modelId="{2DEEE75E-489D-4781-ABC7-8E3762944D45}" type="parTrans" cxnId="{D00189EF-F46F-48D7-B7C8-C9DF10A2BED9}">
      <dgm:prSet/>
      <dgm:spPr/>
      <dgm:t>
        <a:bodyPr/>
        <a:lstStyle/>
        <a:p>
          <a:endParaRPr lang="en-US" sz="2000"/>
        </a:p>
      </dgm:t>
    </dgm:pt>
    <dgm:pt modelId="{0EB3083D-8202-4244-9FF1-6B29420BABA6}" type="sibTrans" cxnId="{D00189EF-F46F-48D7-B7C8-C9DF10A2BED9}">
      <dgm:prSet/>
      <dgm:spPr/>
      <dgm:t>
        <a:bodyPr/>
        <a:lstStyle/>
        <a:p>
          <a:endParaRPr lang="en-US" sz="2000"/>
        </a:p>
      </dgm:t>
    </dgm:pt>
    <dgm:pt modelId="{0A9B077D-4AAC-4513-8AD6-BE1320F85900}">
      <dgm:prSet phldrT="[Text]" custT="1"/>
      <dgm:spPr/>
      <dgm:t>
        <a:bodyPr/>
        <a:lstStyle/>
        <a:p>
          <a:r>
            <a:rPr lang="en-US" sz="2000" dirty="0"/>
            <a:t>Distributed Computing</a:t>
          </a:r>
        </a:p>
      </dgm:t>
    </dgm:pt>
    <dgm:pt modelId="{44675663-32A4-40E7-BAC3-6AD857F5EC7D}" type="parTrans" cxnId="{9F6E109B-C7B0-42C2-878E-0572A1B57E3F}">
      <dgm:prSet/>
      <dgm:spPr/>
      <dgm:t>
        <a:bodyPr/>
        <a:lstStyle/>
        <a:p>
          <a:endParaRPr lang="en-US" sz="2000"/>
        </a:p>
      </dgm:t>
    </dgm:pt>
    <dgm:pt modelId="{226E5C8F-0970-4839-8D0F-E08916FA89ED}" type="sibTrans" cxnId="{9F6E109B-C7B0-42C2-878E-0572A1B57E3F}">
      <dgm:prSet/>
      <dgm:spPr/>
      <dgm:t>
        <a:bodyPr/>
        <a:lstStyle/>
        <a:p>
          <a:endParaRPr lang="en-US" sz="2000"/>
        </a:p>
      </dgm:t>
    </dgm:pt>
    <dgm:pt modelId="{4269CACC-BC8A-4AEE-AA89-B36BB021D706}">
      <dgm:prSet phldrT="[Text]" custT="1"/>
      <dgm:spPr/>
      <dgm:t>
        <a:bodyPr/>
        <a:lstStyle/>
        <a:p>
          <a:r>
            <a:rPr lang="en-US" sz="2000" dirty="0"/>
            <a:t>Cloud Computing</a:t>
          </a:r>
        </a:p>
      </dgm:t>
    </dgm:pt>
    <dgm:pt modelId="{9FF1881B-5ED5-4820-9357-2EC2ABC23A5E}" type="parTrans" cxnId="{39BD2DCE-0F50-40F6-9BEF-43D769C4E2CA}">
      <dgm:prSet/>
      <dgm:spPr/>
      <dgm:t>
        <a:bodyPr/>
        <a:lstStyle/>
        <a:p>
          <a:endParaRPr lang="en-US" sz="2000"/>
        </a:p>
      </dgm:t>
    </dgm:pt>
    <dgm:pt modelId="{115BE2F0-04D7-4F39-9830-10148E733D8D}" type="sibTrans" cxnId="{39BD2DCE-0F50-40F6-9BEF-43D769C4E2CA}">
      <dgm:prSet/>
      <dgm:spPr/>
      <dgm:t>
        <a:bodyPr/>
        <a:lstStyle/>
        <a:p>
          <a:endParaRPr lang="en-US" sz="2000"/>
        </a:p>
      </dgm:t>
    </dgm:pt>
    <dgm:pt modelId="{9FDD8178-57C8-469B-9A3A-7D4CB9E72C06}">
      <dgm:prSet phldrT="[Text]" custT="1"/>
      <dgm:spPr/>
      <dgm:t>
        <a:bodyPr/>
        <a:lstStyle/>
        <a:p>
          <a:r>
            <a:rPr lang="en-US" sz="2000" dirty="0"/>
            <a:t>Machine Learning / Computational Learning</a:t>
          </a:r>
        </a:p>
      </dgm:t>
    </dgm:pt>
    <dgm:pt modelId="{09CF5A7F-B9C7-451A-8398-5025960914C3}" type="parTrans" cxnId="{A7E52F11-21EA-4FF1-B727-9D5B80695815}">
      <dgm:prSet/>
      <dgm:spPr/>
      <dgm:t>
        <a:bodyPr/>
        <a:lstStyle/>
        <a:p>
          <a:endParaRPr lang="en-US" sz="2000"/>
        </a:p>
      </dgm:t>
    </dgm:pt>
    <dgm:pt modelId="{56C9B6A2-DBDE-46FD-970C-355DB3FC98C7}" type="sibTrans" cxnId="{A7E52F11-21EA-4FF1-B727-9D5B80695815}">
      <dgm:prSet/>
      <dgm:spPr/>
      <dgm:t>
        <a:bodyPr/>
        <a:lstStyle/>
        <a:p>
          <a:endParaRPr lang="en-US" sz="2000"/>
        </a:p>
      </dgm:t>
    </dgm:pt>
    <dgm:pt modelId="{DAD22387-E24F-4EA2-AE01-F7CC2FEF2DD9}">
      <dgm:prSet phldrT="[Text]" custT="1"/>
      <dgm:spPr/>
      <dgm:t>
        <a:bodyPr/>
        <a:lstStyle/>
        <a:p>
          <a:r>
            <a:rPr lang="en-US" sz="2000" dirty="0"/>
            <a:t>Big Data</a:t>
          </a:r>
        </a:p>
      </dgm:t>
    </dgm:pt>
    <dgm:pt modelId="{803ACA10-4C46-4EF5-9192-A78D571D31E6}" type="parTrans" cxnId="{B397CB47-EE38-45C6-A1A4-0E0330636214}">
      <dgm:prSet/>
      <dgm:spPr/>
      <dgm:t>
        <a:bodyPr/>
        <a:lstStyle/>
        <a:p>
          <a:endParaRPr lang="en-US" sz="2000"/>
        </a:p>
      </dgm:t>
    </dgm:pt>
    <dgm:pt modelId="{F477B427-1769-4FA6-A716-686081519743}" type="sibTrans" cxnId="{B397CB47-EE38-45C6-A1A4-0E0330636214}">
      <dgm:prSet/>
      <dgm:spPr/>
      <dgm:t>
        <a:bodyPr/>
        <a:lstStyle/>
        <a:p>
          <a:endParaRPr lang="en-US" sz="2000"/>
        </a:p>
      </dgm:t>
    </dgm:pt>
    <dgm:pt modelId="{541E4A14-E2A3-4066-866B-2DC27AD6EA28}">
      <dgm:prSet phldrT="[Text]" custT="1"/>
      <dgm:spPr/>
      <dgm:t>
        <a:bodyPr/>
        <a:lstStyle/>
        <a:p>
          <a:r>
            <a:rPr lang="en-US" sz="2000" dirty="0"/>
            <a:t>Computer Vision</a:t>
          </a:r>
        </a:p>
      </dgm:t>
    </dgm:pt>
    <dgm:pt modelId="{371FC4B3-5B83-4AEA-9B10-B0A438D69A9B}" type="parTrans" cxnId="{B24FEDF0-C961-4593-8793-BF981383183C}">
      <dgm:prSet/>
      <dgm:spPr/>
      <dgm:t>
        <a:bodyPr/>
        <a:lstStyle/>
        <a:p>
          <a:endParaRPr lang="en-US" sz="2000"/>
        </a:p>
      </dgm:t>
    </dgm:pt>
    <dgm:pt modelId="{9563E32D-E25A-46A9-8357-4661603BED50}" type="sibTrans" cxnId="{B24FEDF0-C961-4593-8793-BF981383183C}">
      <dgm:prSet/>
      <dgm:spPr/>
      <dgm:t>
        <a:bodyPr/>
        <a:lstStyle/>
        <a:p>
          <a:endParaRPr lang="en-US" sz="2000"/>
        </a:p>
      </dgm:t>
    </dgm:pt>
    <dgm:pt modelId="{6221F561-6F8F-42F0-8359-100DA23B99D2}">
      <dgm:prSet phldrT="[Text]" custT="1"/>
      <dgm:spPr/>
      <dgm:t>
        <a:bodyPr/>
        <a:lstStyle/>
        <a:p>
          <a:r>
            <a:rPr lang="en-US" sz="2000" dirty="0"/>
            <a:t>Neural Network</a:t>
          </a:r>
        </a:p>
      </dgm:t>
    </dgm:pt>
    <dgm:pt modelId="{41C8FDD1-DA9C-4C00-8347-22C7A050D8E2}" type="parTrans" cxnId="{2062C0FB-ADB4-43C4-9787-5A60829C1512}">
      <dgm:prSet/>
      <dgm:spPr/>
      <dgm:t>
        <a:bodyPr/>
        <a:lstStyle/>
        <a:p>
          <a:endParaRPr lang="en-US" sz="2000"/>
        </a:p>
      </dgm:t>
    </dgm:pt>
    <dgm:pt modelId="{7B40AD31-4DE6-4960-B4AC-C5403B4518C7}" type="sibTrans" cxnId="{2062C0FB-ADB4-43C4-9787-5A60829C1512}">
      <dgm:prSet/>
      <dgm:spPr/>
      <dgm:t>
        <a:bodyPr/>
        <a:lstStyle/>
        <a:p>
          <a:endParaRPr lang="en-US" sz="2000"/>
        </a:p>
      </dgm:t>
    </dgm:pt>
    <dgm:pt modelId="{85E950DE-D216-4820-93B4-F965889DC6BC}">
      <dgm:prSet phldrT="[Text]" custT="1"/>
      <dgm:spPr/>
      <dgm:t>
        <a:bodyPr/>
        <a:lstStyle/>
        <a:p>
          <a:r>
            <a:rPr lang="en-US" sz="2000" dirty="0"/>
            <a:t>Platform Technologies</a:t>
          </a:r>
        </a:p>
      </dgm:t>
    </dgm:pt>
    <dgm:pt modelId="{5EEF050C-4175-4EDC-B5A2-D922444548B6}" type="parTrans" cxnId="{802A7861-6E4E-4A89-88EE-D61C20117B58}">
      <dgm:prSet/>
      <dgm:spPr/>
      <dgm:t>
        <a:bodyPr/>
        <a:lstStyle/>
        <a:p>
          <a:endParaRPr lang="en-US" sz="2000"/>
        </a:p>
      </dgm:t>
    </dgm:pt>
    <dgm:pt modelId="{404DE542-6DEF-431D-8EA5-EEFA0CD6C157}" type="sibTrans" cxnId="{802A7861-6E4E-4A89-88EE-D61C20117B58}">
      <dgm:prSet/>
      <dgm:spPr/>
      <dgm:t>
        <a:bodyPr/>
        <a:lstStyle/>
        <a:p>
          <a:endParaRPr lang="en-US" sz="2000"/>
        </a:p>
      </dgm:t>
    </dgm:pt>
    <dgm:pt modelId="{2D3E8991-FA3C-4495-9242-E3E0DCB08521}">
      <dgm:prSet phldrT="[Text]" custT="1"/>
      <dgm:spPr/>
      <dgm:t>
        <a:bodyPr/>
        <a:lstStyle/>
        <a:p>
          <a:r>
            <a:rPr lang="en-US" sz="2000" dirty="0"/>
            <a:t>Cybersecurity</a:t>
          </a:r>
        </a:p>
      </dgm:t>
    </dgm:pt>
    <dgm:pt modelId="{3EC78E03-842F-4E12-B348-EB63F7C11626}" type="parTrans" cxnId="{372B1C23-6D62-4FA4-BB4A-5A9464A1AE3B}">
      <dgm:prSet/>
      <dgm:spPr/>
      <dgm:t>
        <a:bodyPr/>
        <a:lstStyle/>
        <a:p>
          <a:endParaRPr lang="en-US" sz="2000"/>
        </a:p>
      </dgm:t>
    </dgm:pt>
    <dgm:pt modelId="{A6EA86C5-1F92-4526-AC52-F7D4932E488D}" type="sibTrans" cxnId="{372B1C23-6D62-4FA4-BB4A-5A9464A1AE3B}">
      <dgm:prSet/>
      <dgm:spPr/>
      <dgm:t>
        <a:bodyPr/>
        <a:lstStyle/>
        <a:p>
          <a:endParaRPr lang="en-US" sz="2000"/>
        </a:p>
      </dgm:t>
    </dgm:pt>
    <dgm:pt modelId="{BBE5290C-9752-4262-B96E-ABC80111407D}">
      <dgm:prSet phldrT="[Text]" custT="1"/>
      <dgm:spPr/>
      <dgm:t>
        <a:bodyPr/>
        <a:lstStyle/>
        <a:p>
          <a:r>
            <a:rPr lang="en-US" sz="2000" dirty="0"/>
            <a:t>User Interface Design</a:t>
          </a:r>
        </a:p>
      </dgm:t>
    </dgm:pt>
    <dgm:pt modelId="{53335AB2-AB87-402D-AA30-9DF4CDA00944}" type="parTrans" cxnId="{E5B2B744-AF49-436D-AACA-B57E83ADD9BD}">
      <dgm:prSet/>
      <dgm:spPr/>
      <dgm:t>
        <a:bodyPr/>
        <a:lstStyle/>
        <a:p>
          <a:endParaRPr lang="en-US" sz="2000"/>
        </a:p>
      </dgm:t>
    </dgm:pt>
    <dgm:pt modelId="{0359078C-C128-420E-BCA4-782A553CB756}" type="sibTrans" cxnId="{E5B2B744-AF49-436D-AACA-B57E83ADD9BD}">
      <dgm:prSet/>
      <dgm:spPr/>
      <dgm:t>
        <a:bodyPr/>
        <a:lstStyle/>
        <a:p>
          <a:endParaRPr lang="en-US" sz="2000"/>
        </a:p>
      </dgm:t>
    </dgm:pt>
    <dgm:pt modelId="{7D14AAAD-C0B1-4A65-9E2F-EE282A1C73ED}" type="pres">
      <dgm:prSet presAssocID="{73938F7F-3ECC-44AD-B09D-9A8FF5E9E892}" presName="composite" presStyleCnt="0">
        <dgm:presLayoutVars>
          <dgm:chMax val="1"/>
          <dgm:dir/>
          <dgm:resizeHandles val="exact"/>
        </dgm:presLayoutVars>
      </dgm:prSet>
      <dgm:spPr/>
      <dgm:t>
        <a:bodyPr/>
        <a:lstStyle/>
        <a:p>
          <a:endParaRPr lang="en-US"/>
        </a:p>
      </dgm:t>
    </dgm:pt>
    <dgm:pt modelId="{296C79D0-E1FC-4969-A2E4-A2465BB92291}" type="pres">
      <dgm:prSet presAssocID="{73938F7F-3ECC-44AD-B09D-9A8FF5E9E892}" presName="radial" presStyleCnt="0">
        <dgm:presLayoutVars>
          <dgm:animLvl val="ctr"/>
        </dgm:presLayoutVars>
      </dgm:prSet>
      <dgm:spPr/>
    </dgm:pt>
    <dgm:pt modelId="{8E20A60B-023B-490D-AA04-E881D8C62A9D}" type="pres">
      <dgm:prSet presAssocID="{5797A137-FCC8-4549-A9A0-4CEF0C3E2FB2}" presName="centerShape" presStyleLbl="vennNode1" presStyleIdx="0" presStyleCnt="13" custScaleX="280050" custLinFactNeighborX="2292" custLinFactNeighborY="-2674"/>
      <dgm:spPr/>
      <dgm:t>
        <a:bodyPr/>
        <a:lstStyle/>
        <a:p>
          <a:endParaRPr lang="en-US"/>
        </a:p>
      </dgm:t>
    </dgm:pt>
    <dgm:pt modelId="{E3423A1B-5560-414D-ADC4-E1EFFBBD8354}" type="pres">
      <dgm:prSet presAssocID="{D132DB38-E992-46AC-9E4E-FE9E8420235C}" presName="node" presStyleLbl="vennNode1" presStyleIdx="1" presStyleCnt="13" custScaleX="280050" custScaleY="168042" custRadScaleRad="131955" custRadScaleInc="-156810">
        <dgm:presLayoutVars>
          <dgm:bulletEnabled val="1"/>
        </dgm:presLayoutVars>
      </dgm:prSet>
      <dgm:spPr/>
      <dgm:t>
        <a:bodyPr/>
        <a:lstStyle/>
        <a:p>
          <a:endParaRPr lang="en-US"/>
        </a:p>
      </dgm:t>
    </dgm:pt>
    <dgm:pt modelId="{5EF12289-3601-469A-97A8-5500B82E31C1}" type="pres">
      <dgm:prSet presAssocID="{69A722F2-CC98-49CB-83CC-ACA3DE78BC52}" presName="node" presStyleLbl="vennNode1" presStyleIdx="2" presStyleCnt="13" custScaleX="280050" custScaleY="168042" custRadScaleRad="101738" custRadScaleInc="-68501">
        <dgm:presLayoutVars>
          <dgm:bulletEnabled val="1"/>
        </dgm:presLayoutVars>
      </dgm:prSet>
      <dgm:spPr/>
      <dgm:t>
        <a:bodyPr/>
        <a:lstStyle/>
        <a:p>
          <a:endParaRPr lang="en-US"/>
        </a:p>
      </dgm:t>
    </dgm:pt>
    <dgm:pt modelId="{0183A5F1-3AF7-42C4-841E-88BECAEC6EF8}" type="pres">
      <dgm:prSet presAssocID="{9CB09AD7-D643-4FFF-B22A-AFE90084C22E}" presName="node" presStyleLbl="vennNode1" presStyleIdx="3" presStyleCnt="13" custScaleX="280050" custScaleY="168042" custRadScaleRad="156860" custRadScaleInc="-10907">
        <dgm:presLayoutVars>
          <dgm:bulletEnabled val="1"/>
        </dgm:presLayoutVars>
      </dgm:prSet>
      <dgm:spPr/>
      <dgm:t>
        <a:bodyPr/>
        <a:lstStyle/>
        <a:p>
          <a:endParaRPr lang="en-US"/>
        </a:p>
      </dgm:t>
    </dgm:pt>
    <dgm:pt modelId="{14BA6401-3E82-4E94-9E57-9446B477C642}" type="pres">
      <dgm:prSet presAssocID="{0A9B077D-4AAC-4513-8AD6-BE1320F85900}" presName="node" presStyleLbl="vennNode1" presStyleIdx="4" presStyleCnt="13" custScaleX="280050" custScaleY="168042" custRadScaleRad="235901" custRadScaleInc="-41420">
        <dgm:presLayoutVars>
          <dgm:bulletEnabled val="1"/>
        </dgm:presLayoutVars>
      </dgm:prSet>
      <dgm:spPr/>
      <dgm:t>
        <a:bodyPr/>
        <a:lstStyle/>
        <a:p>
          <a:endParaRPr lang="en-US"/>
        </a:p>
      </dgm:t>
    </dgm:pt>
    <dgm:pt modelId="{0B35BDAD-07B7-44E1-807A-ED70ED33BE7B}" type="pres">
      <dgm:prSet presAssocID="{4269CACC-BC8A-4AEE-AA89-B36BB021D706}" presName="node" presStyleLbl="vennNode1" presStyleIdx="5" presStyleCnt="13" custScaleX="280050" custScaleY="168042" custRadScaleRad="291870" custRadScaleInc="-99616">
        <dgm:presLayoutVars>
          <dgm:bulletEnabled val="1"/>
        </dgm:presLayoutVars>
      </dgm:prSet>
      <dgm:spPr/>
      <dgm:t>
        <a:bodyPr/>
        <a:lstStyle/>
        <a:p>
          <a:endParaRPr lang="en-US"/>
        </a:p>
      </dgm:t>
    </dgm:pt>
    <dgm:pt modelId="{352063E3-4223-4FC2-8FBA-1BAEFD406033}" type="pres">
      <dgm:prSet presAssocID="{9FDD8178-57C8-469B-9A3A-7D4CB9E72C06}" presName="node" presStyleLbl="vennNode1" presStyleIdx="6" presStyleCnt="13" custScaleX="280050" custScaleY="168042" custRadScaleRad="224877" custRadScaleInc="-148095">
        <dgm:presLayoutVars>
          <dgm:bulletEnabled val="1"/>
        </dgm:presLayoutVars>
      </dgm:prSet>
      <dgm:spPr/>
      <dgm:t>
        <a:bodyPr/>
        <a:lstStyle/>
        <a:p>
          <a:endParaRPr lang="en-US"/>
        </a:p>
      </dgm:t>
    </dgm:pt>
    <dgm:pt modelId="{DF974005-1CCC-415A-8A20-0A6E569D2831}" type="pres">
      <dgm:prSet presAssocID="{DAD22387-E24F-4EA2-AE01-F7CC2FEF2DD9}" presName="node" presStyleLbl="vennNode1" presStyleIdx="7" presStyleCnt="13" custScaleX="280050" custScaleY="168042" custRadScaleRad="131943" custRadScaleInc="-188479">
        <dgm:presLayoutVars>
          <dgm:bulletEnabled val="1"/>
        </dgm:presLayoutVars>
      </dgm:prSet>
      <dgm:spPr/>
      <dgm:t>
        <a:bodyPr/>
        <a:lstStyle/>
        <a:p>
          <a:endParaRPr lang="en-US"/>
        </a:p>
      </dgm:t>
    </dgm:pt>
    <dgm:pt modelId="{0DF00C8F-78A3-41A9-82DE-F6A9B9D67A7E}" type="pres">
      <dgm:prSet presAssocID="{541E4A14-E2A3-4066-866B-2DC27AD6EA28}" presName="node" presStyleLbl="vennNode1" presStyleIdx="8" presStyleCnt="13" custScaleX="280050" custScaleY="168042" custRadScaleRad="78268" custRadScaleInc="-79886">
        <dgm:presLayoutVars>
          <dgm:bulletEnabled val="1"/>
        </dgm:presLayoutVars>
      </dgm:prSet>
      <dgm:spPr/>
      <dgm:t>
        <a:bodyPr/>
        <a:lstStyle/>
        <a:p>
          <a:endParaRPr lang="en-US"/>
        </a:p>
      </dgm:t>
    </dgm:pt>
    <dgm:pt modelId="{A52A373E-6637-4752-A08D-EBD661437588}" type="pres">
      <dgm:prSet presAssocID="{6221F561-6F8F-42F0-8359-100DA23B99D2}" presName="node" presStyleLbl="vennNode1" presStyleIdx="9" presStyleCnt="13" custScaleX="280050" custScaleY="168042" custRadScaleRad="143510" custRadScaleInc="-1517">
        <dgm:presLayoutVars>
          <dgm:bulletEnabled val="1"/>
        </dgm:presLayoutVars>
      </dgm:prSet>
      <dgm:spPr/>
      <dgm:t>
        <a:bodyPr/>
        <a:lstStyle/>
        <a:p>
          <a:endParaRPr lang="en-US"/>
        </a:p>
      </dgm:t>
    </dgm:pt>
    <dgm:pt modelId="{74B0705B-A894-444D-81E0-3736D6FF33BF}" type="pres">
      <dgm:prSet presAssocID="{85E950DE-D216-4820-93B4-F965889DC6BC}" presName="node" presStyleLbl="vennNode1" presStyleIdx="10" presStyleCnt="13" custScaleX="280050" custScaleY="168042" custRadScaleRad="223036" custRadScaleInc="-32468">
        <dgm:presLayoutVars>
          <dgm:bulletEnabled val="1"/>
        </dgm:presLayoutVars>
      </dgm:prSet>
      <dgm:spPr/>
      <dgm:t>
        <a:bodyPr/>
        <a:lstStyle/>
        <a:p>
          <a:endParaRPr lang="en-US"/>
        </a:p>
      </dgm:t>
    </dgm:pt>
    <dgm:pt modelId="{7394724B-A1BD-4BCC-B0A7-D89FE0C76066}" type="pres">
      <dgm:prSet presAssocID="{2D3E8991-FA3C-4495-9242-E3E0DCB08521}" presName="node" presStyleLbl="vennNode1" presStyleIdx="11" presStyleCnt="13" custScaleX="280050" custScaleY="168042" custRadScaleRad="279254" custRadScaleInc="-87447">
        <dgm:presLayoutVars>
          <dgm:bulletEnabled val="1"/>
        </dgm:presLayoutVars>
      </dgm:prSet>
      <dgm:spPr/>
      <dgm:t>
        <a:bodyPr/>
        <a:lstStyle/>
        <a:p>
          <a:endParaRPr lang="en-US"/>
        </a:p>
      </dgm:t>
    </dgm:pt>
    <dgm:pt modelId="{7A84E7E2-6741-4A0B-922B-CCD004FD2488}" type="pres">
      <dgm:prSet presAssocID="{BBE5290C-9752-4262-B96E-ABC80111407D}" presName="node" presStyleLbl="vennNode1" presStyleIdx="12" presStyleCnt="13" custScaleX="280050" custScaleY="168042" custRadScaleRad="206019" custRadScaleInc="-138636">
        <dgm:presLayoutVars>
          <dgm:bulletEnabled val="1"/>
        </dgm:presLayoutVars>
      </dgm:prSet>
      <dgm:spPr/>
      <dgm:t>
        <a:bodyPr/>
        <a:lstStyle/>
        <a:p>
          <a:endParaRPr lang="en-US"/>
        </a:p>
      </dgm:t>
    </dgm:pt>
  </dgm:ptLst>
  <dgm:cxnLst>
    <dgm:cxn modelId="{E5B2B744-AF49-436D-AACA-B57E83ADD9BD}" srcId="{5797A137-FCC8-4549-A9A0-4CEF0C3E2FB2}" destId="{BBE5290C-9752-4262-B96E-ABC80111407D}" srcOrd="11" destOrd="0" parTransId="{53335AB2-AB87-402D-AA30-9DF4CDA00944}" sibTransId="{0359078C-C128-420E-BCA4-782A553CB756}"/>
    <dgm:cxn modelId="{2062C0FB-ADB4-43C4-9787-5A60829C1512}" srcId="{5797A137-FCC8-4549-A9A0-4CEF0C3E2FB2}" destId="{6221F561-6F8F-42F0-8359-100DA23B99D2}" srcOrd="8" destOrd="0" parTransId="{41C8FDD1-DA9C-4C00-8347-22C7A050D8E2}" sibTransId="{7B40AD31-4DE6-4960-B4AC-C5403B4518C7}"/>
    <dgm:cxn modelId="{F4FAD303-5224-401A-A767-BDD759AAD10F}" type="presOf" srcId="{9FDD8178-57C8-469B-9A3A-7D4CB9E72C06}" destId="{352063E3-4223-4FC2-8FBA-1BAEFD406033}" srcOrd="0" destOrd="0" presId="urn:microsoft.com/office/officeart/2005/8/layout/radial3"/>
    <dgm:cxn modelId="{D2E73C1B-8A53-4CDB-B1C9-9B8736FA1039}" type="presOf" srcId="{0A9B077D-4AAC-4513-8AD6-BE1320F85900}" destId="{14BA6401-3E82-4E94-9E57-9446B477C642}" srcOrd="0" destOrd="0" presId="urn:microsoft.com/office/officeart/2005/8/layout/radial3"/>
    <dgm:cxn modelId="{372B1C23-6D62-4FA4-BB4A-5A9464A1AE3B}" srcId="{5797A137-FCC8-4549-A9A0-4CEF0C3E2FB2}" destId="{2D3E8991-FA3C-4495-9242-E3E0DCB08521}" srcOrd="10" destOrd="0" parTransId="{3EC78E03-842F-4E12-B348-EB63F7C11626}" sibTransId="{A6EA86C5-1F92-4526-AC52-F7D4932E488D}"/>
    <dgm:cxn modelId="{C0EB1BEB-BD80-494C-8D3A-55048BB91470}" type="presOf" srcId="{73938F7F-3ECC-44AD-B09D-9A8FF5E9E892}" destId="{7D14AAAD-C0B1-4A65-9E2F-EE282A1C73ED}" srcOrd="0" destOrd="0" presId="urn:microsoft.com/office/officeart/2005/8/layout/radial3"/>
    <dgm:cxn modelId="{CE2884B3-8455-4499-BE55-510743B2828F}" type="presOf" srcId="{4269CACC-BC8A-4AEE-AA89-B36BB021D706}" destId="{0B35BDAD-07B7-44E1-807A-ED70ED33BE7B}" srcOrd="0" destOrd="0" presId="urn:microsoft.com/office/officeart/2005/8/layout/radial3"/>
    <dgm:cxn modelId="{A7E52F11-21EA-4FF1-B727-9D5B80695815}" srcId="{5797A137-FCC8-4549-A9A0-4CEF0C3E2FB2}" destId="{9FDD8178-57C8-469B-9A3A-7D4CB9E72C06}" srcOrd="5" destOrd="0" parTransId="{09CF5A7F-B9C7-451A-8398-5025960914C3}" sibTransId="{56C9B6A2-DBDE-46FD-970C-355DB3FC98C7}"/>
    <dgm:cxn modelId="{81F1458C-F3F3-4A14-AE3E-B7421FF0511E}" srcId="{5797A137-FCC8-4549-A9A0-4CEF0C3E2FB2}" destId="{D132DB38-E992-46AC-9E4E-FE9E8420235C}" srcOrd="0" destOrd="0" parTransId="{9A36EF3F-D04A-434D-AE74-C78923A4DCCF}" sibTransId="{D0CB8F9F-149C-43BE-96C1-6D5F19F6F619}"/>
    <dgm:cxn modelId="{9F6E109B-C7B0-42C2-878E-0572A1B57E3F}" srcId="{5797A137-FCC8-4549-A9A0-4CEF0C3E2FB2}" destId="{0A9B077D-4AAC-4513-8AD6-BE1320F85900}" srcOrd="3" destOrd="0" parTransId="{44675663-32A4-40E7-BAC3-6AD857F5EC7D}" sibTransId="{226E5C8F-0970-4839-8D0F-E08916FA89ED}"/>
    <dgm:cxn modelId="{DD2EE2FC-0CF8-40ED-94B3-C9AFFB1D722A}" type="presOf" srcId="{541E4A14-E2A3-4066-866B-2DC27AD6EA28}" destId="{0DF00C8F-78A3-41A9-82DE-F6A9B9D67A7E}" srcOrd="0" destOrd="0" presId="urn:microsoft.com/office/officeart/2005/8/layout/radial3"/>
    <dgm:cxn modelId="{50FAF848-CAD6-4991-B63B-7B9E9CE39507}" type="presOf" srcId="{69A722F2-CC98-49CB-83CC-ACA3DE78BC52}" destId="{5EF12289-3601-469A-97A8-5500B82E31C1}" srcOrd="0" destOrd="0" presId="urn:microsoft.com/office/officeart/2005/8/layout/radial3"/>
    <dgm:cxn modelId="{D643D62E-0BF2-4BDB-9DFD-4163F9FE73E2}" srcId="{5797A137-FCC8-4549-A9A0-4CEF0C3E2FB2}" destId="{69A722F2-CC98-49CB-83CC-ACA3DE78BC52}" srcOrd="1" destOrd="0" parTransId="{84FDDBE8-3526-48A3-BBBB-7106D2AAFA5D}" sibTransId="{166C39AE-8217-43A6-8831-F603C2EC32B4}"/>
    <dgm:cxn modelId="{D00189EF-F46F-48D7-B7C8-C9DF10A2BED9}" srcId="{5797A137-FCC8-4549-A9A0-4CEF0C3E2FB2}" destId="{9CB09AD7-D643-4FFF-B22A-AFE90084C22E}" srcOrd="2" destOrd="0" parTransId="{2DEEE75E-489D-4781-ABC7-8E3762944D45}" sibTransId="{0EB3083D-8202-4244-9FF1-6B29420BABA6}"/>
    <dgm:cxn modelId="{C1D2EF05-0D51-424B-9DB5-75EFB5DC53A9}" type="presOf" srcId="{9CB09AD7-D643-4FFF-B22A-AFE90084C22E}" destId="{0183A5F1-3AF7-42C4-841E-88BECAEC6EF8}" srcOrd="0" destOrd="0" presId="urn:microsoft.com/office/officeart/2005/8/layout/radial3"/>
    <dgm:cxn modelId="{39BD2DCE-0F50-40F6-9BEF-43D769C4E2CA}" srcId="{5797A137-FCC8-4549-A9A0-4CEF0C3E2FB2}" destId="{4269CACC-BC8A-4AEE-AA89-B36BB021D706}" srcOrd="4" destOrd="0" parTransId="{9FF1881B-5ED5-4820-9357-2EC2ABC23A5E}" sibTransId="{115BE2F0-04D7-4F39-9830-10148E733D8D}"/>
    <dgm:cxn modelId="{A5AA1920-C00A-4779-B832-0C6338A23AC9}" srcId="{73938F7F-3ECC-44AD-B09D-9A8FF5E9E892}" destId="{5797A137-FCC8-4549-A9A0-4CEF0C3E2FB2}" srcOrd="0" destOrd="0" parTransId="{F7FF24D7-71F4-4BE8-8677-BDDB477F3B55}" sibTransId="{8462FBA1-CE41-4566-BFC6-376261EF3B3E}"/>
    <dgm:cxn modelId="{16A17536-83D1-4224-8AFA-63CE99F1FAE7}" type="presOf" srcId="{2D3E8991-FA3C-4495-9242-E3E0DCB08521}" destId="{7394724B-A1BD-4BCC-B0A7-D89FE0C76066}" srcOrd="0" destOrd="0" presId="urn:microsoft.com/office/officeart/2005/8/layout/radial3"/>
    <dgm:cxn modelId="{802A7861-6E4E-4A89-88EE-D61C20117B58}" srcId="{5797A137-FCC8-4549-A9A0-4CEF0C3E2FB2}" destId="{85E950DE-D216-4820-93B4-F965889DC6BC}" srcOrd="9" destOrd="0" parTransId="{5EEF050C-4175-4EDC-B5A2-D922444548B6}" sibTransId="{404DE542-6DEF-431D-8EA5-EEFA0CD6C157}"/>
    <dgm:cxn modelId="{B24FEDF0-C961-4593-8793-BF981383183C}" srcId="{5797A137-FCC8-4549-A9A0-4CEF0C3E2FB2}" destId="{541E4A14-E2A3-4066-866B-2DC27AD6EA28}" srcOrd="7" destOrd="0" parTransId="{371FC4B3-5B83-4AEA-9B10-B0A438D69A9B}" sibTransId="{9563E32D-E25A-46A9-8357-4661603BED50}"/>
    <dgm:cxn modelId="{5859ACFF-AD12-4F0E-BE6C-F7326A402ED6}" type="presOf" srcId="{6221F561-6F8F-42F0-8359-100DA23B99D2}" destId="{A52A373E-6637-4752-A08D-EBD661437588}" srcOrd="0" destOrd="0" presId="urn:microsoft.com/office/officeart/2005/8/layout/radial3"/>
    <dgm:cxn modelId="{6EFFFC8F-F83C-4C96-82B9-02187EDBDD7C}" type="presOf" srcId="{BBE5290C-9752-4262-B96E-ABC80111407D}" destId="{7A84E7E2-6741-4A0B-922B-CCD004FD2488}" srcOrd="0" destOrd="0" presId="urn:microsoft.com/office/officeart/2005/8/layout/radial3"/>
    <dgm:cxn modelId="{C9820EFA-5DCD-4D4B-BCE4-548C4B44FF81}" type="presOf" srcId="{D132DB38-E992-46AC-9E4E-FE9E8420235C}" destId="{E3423A1B-5560-414D-ADC4-E1EFFBBD8354}" srcOrd="0" destOrd="0" presId="urn:microsoft.com/office/officeart/2005/8/layout/radial3"/>
    <dgm:cxn modelId="{A522FF63-2027-44F1-AD65-0E684476D77C}" type="presOf" srcId="{5797A137-FCC8-4549-A9A0-4CEF0C3E2FB2}" destId="{8E20A60B-023B-490D-AA04-E881D8C62A9D}" srcOrd="0" destOrd="0" presId="urn:microsoft.com/office/officeart/2005/8/layout/radial3"/>
    <dgm:cxn modelId="{45EBF869-4A31-4E27-AF8F-CAC1BE8B8C96}" type="presOf" srcId="{DAD22387-E24F-4EA2-AE01-F7CC2FEF2DD9}" destId="{DF974005-1CCC-415A-8A20-0A6E569D2831}" srcOrd="0" destOrd="0" presId="urn:microsoft.com/office/officeart/2005/8/layout/radial3"/>
    <dgm:cxn modelId="{B397CB47-EE38-45C6-A1A4-0E0330636214}" srcId="{5797A137-FCC8-4549-A9A0-4CEF0C3E2FB2}" destId="{DAD22387-E24F-4EA2-AE01-F7CC2FEF2DD9}" srcOrd="6" destOrd="0" parTransId="{803ACA10-4C46-4EF5-9192-A78D571D31E6}" sibTransId="{F477B427-1769-4FA6-A716-686081519743}"/>
    <dgm:cxn modelId="{655C19BC-7DEB-4F1B-9884-A038B2239023}" type="presOf" srcId="{85E950DE-D216-4820-93B4-F965889DC6BC}" destId="{74B0705B-A894-444D-81E0-3736D6FF33BF}" srcOrd="0" destOrd="0" presId="urn:microsoft.com/office/officeart/2005/8/layout/radial3"/>
    <dgm:cxn modelId="{30D374EF-B820-4965-BA73-30AC48BE62B0}" type="presParOf" srcId="{7D14AAAD-C0B1-4A65-9E2F-EE282A1C73ED}" destId="{296C79D0-E1FC-4969-A2E4-A2465BB92291}" srcOrd="0" destOrd="0" presId="urn:microsoft.com/office/officeart/2005/8/layout/radial3"/>
    <dgm:cxn modelId="{58D8DBC1-BC24-4099-B5DD-4CFD0426C50E}" type="presParOf" srcId="{296C79D0-E1FC-4969-A2E4-A2465BB92291}" destId="{8E20A60B-023B-490D-AA04-E881D8C62A9D}" srcOrd="0" destOrd="0" presId="urn:microsoft.com/office/officeart/2005/8/layout/radial3"/>
    <dgm:cxn modelId="{BF2F824E-189A-4FB0-8315-9F38953E4552}" type="presParOf" srcId="{296C79D0-E1FC-4969-A2E4-A2465BB92291}" destId="{E3423A1B-5560-414D-ADC4-E1EFFBBD8354}" srcOrd="1" destOrd="0" presId="urn:microsoft.com/office/officeart/2005/8/layout/radial3"/>
    <dgm:cxn modelId="{408CAE63-F9D8-464F-9A75-AF47660495C0}" type="presParOf" srcId="{296C79D0-E1FC-4969-A2E4-A2465BB92291}" destId="{5EF12289-3601-469A-97A8-5500B82E31C1}" srcOrd="2" destOrd="0" presId="urn:microsoft.com/office/officeart/2005/8/layout/radial3"/>
    <dgm:cxn modelId="{3B52C379-0B71-40D1-8439-156FB0BBC336}" type="presParOf" srcId="{296C79D0-E1FC-4969-A2E4-A2465BB92291}" destId="{0183A5F1-3AF7-42C4-841E-88BECAEC6EF8}" srcOrd="3" destOrd="0" presId="urn:microsoft.com/office/officeart/2005/8/layout/radial3"/>
    <dgm:cxn modelId="{BECF5D95-280C-4DD3-8FC2-030C836403FB}" type="presParOf" srcId="{296C79D0-E1FC-4969-A2E4-A2465BB92291}" destId="{14BA6401-3E82-4E94-9E57-9446B477C642}" srcOrd="4" destOrd="0" presId="urn:microsoft.com/office/officeart/2005/8/layout/radial3"/>
    <dgm:cxn modelId="{9CAC9F49-345A-4EC1-9189-CE0829F24D54}" type="presParOf" srcId="{296C79D0-E1FC-4969-A2E4-A2465BB92291}" destId="{0B35BDAD-07B7-44E1-807A-ED70ED33BE7B}" srcOrd="5" destOrd="0" presId="urn:microsoft.com/office/officeart/2005/8/layout/radial3"/>
    <dgm:cxn modelId="{36ADB643-6669-454B-A387-00BFF09BEF50}" type="presParOf" srcId="{296C79D0-E1FC-4969-A2E4-A2465BB92291}" destId="{352063E3-4223-4FC2-8FBA-1BAEFD406033}" srcOrd="6" destOrd="0" presId="urn:microsoft.com/office/officeart/2005/8/layout/radial3"/>
    <dgm:cxn modelId="{5BE98423-0F5A-4A96-B3F9-F58961A6736E}" type="presParOf" srcId="{296C79D0-E1FC-4969-A2E4-A2465BB92291}" destId="{DF974005-1CCC-415A-8A20-0A6E569D2831}" srcOrd="7" destOrd="0" presId="urn:microsoft.com/office/officeart/2005/8/layout/radial3"/>
    <dgm:cxn modelId="{C25ECA49-D067-4331-B8D0-8875B2CE0FAF}" type="presParOf" srcId="{296C79D0-E1FC-4969-A2E4-A2465BB92291}" destId="{0DF00C8F-78A3-41A9-82DE-F6A9B9D67A7E}" srcOrd="8" destOrd="0" presId="urn:microsoft.com/office/officeart/2005/8/layout/radial3"/>
    <dgm:cxn modelId="{1F3D08A4-3A9C-4345-ACCB-EF3B360334BD}" type="presParOf" srcId="{296C79D0-E1FC-4969-A2E4-A2465BB92291}" destId="{A52A373E-6637-4752-A08D-EBD661437588}" srcOrd="9" destOrd="0" presId="urn:microsoft.com/office/officeart/2005/8/layout/radial3"/>
    <dgm:cxn modelId="{AB7534A0-9EE6-4521-B7A0-1F2D40EBB7BD}" type="presParOf" srcId="{296C79D0-E1FC-4969-A2E4-A2465BB92291}" destId="{74B0705B-A894-444D-81E0-3736D6FF33BF}" srcOrd="10" destOrd="0" presId="urn:microsoft.com/office/officeart/2005/8/layout/radial3"/>
    <dgm:cxn modelId="{4C4633B2-F98B-4773-9034-FE4EF0E2BEE7}" type="presParOf" srcId="{296C79D0-E1FC-4969-A2E4-A2465BB92291}" destId="{7394724B-A1BD-4BCC-B0A7-D89FE0C76066}" srcOrd="11" destOrd="0" presId="urn:microsoft.com/office/officeart/2005/8/layout/radial3"/>
    <dgm:cxn modelId="{118AD703-15AF-4C7F-A68E-F42353B04535}" type="presParOf" srcId="{296C79D0-E1FC-4969-A2E4-A2465BB92291}" destId="{7A84E7E2-6741-4A0B-922B-CCD004FD2488}" srcOrd="12"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E44798-2C40-44EA-ADB2-EF9D25A1394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EAB71463-B095-4FA3-83FE-B688E86BA45A}">
      <dgm:prSet phldrT="[Text]" custT="1"/>
      <dgm:spPr/>
      <dgm:t>
        <a:bodyPr/>
        <a:lstStyle/>
        <a:p>
          <a:r>
            <a:rPr lang="en-US" sz="2000" dirty="0"/>
            <a:t>Information System</a:t>
          </a:r>
        </a:p>
      </dgm:t>
    </dgm:pt>
    <dgm:pt modelId="{6D93C733-4D56-4880-BF23-C3D3573CB10D}" type="parTrans" cxnId="{872536BC-0A90-43F6-B156-FCD015F7095C}">
      <dgm:prSet/>
      <dgm:spPr/>
      <dgm:t>
        <a:bodyPr/>
        <a:lstStyle/>
        <a:p>
          <a:endParaRPr lang="en-US" sz="2000"/>
        </a:p>
      </dgm:t>
    </dgm:pt>
    <dgm:pt modelId="{7B4FF77C-84F4-4C00-93DF-1DB920C9B71E}" type="sibTrans" cxnId="{872536BC-0A90-43F6-B156-FCD015F7095C}">
      <dgm:prSet/>
      <dgm:spPr/>
      <dgm:t>
        <a:bodyPr/>
        <a:lstStyle/>
        <a:p>
          <a:endParaRPr lang="en-US" sz="2000"/>
        </a:p>
      </dgm:t>
    </dgm:pt>
    <dgm:pt modelId="{BED31B12-FEB2-4B1A-A408-156827D82457}">
      <dgm:prSet phldrT="[Text]" custT="1"/>
      <dgm:spPr/>
      <dgm:t>
        <a:bodyPr/>
        <a:lstStyle/>
        <a:p>
          <a:r>
            <a:rPr lang="en-US" sz="2000" dirty="0"/>
            <a:t>Implement Information system</a:t>
          </a:r>
        </a:p>
      </dgm:t>
    </dgm:pt>
    <dgm:pt modelId="{0714C473-7EC8-4F33-AFD8-84BAF9FFE1D5}" type="parTrans" cxnId="{3FB11E96-F683-4D82-B97C-BEBD8B5622AE}">
      <dgm:prSet/>
      <dgm:spPr/>
      <dgm:t>
        <a:bodyPr/>
        <a:lstStyle/>
        <a:p>
          <a:endParaRPr lang="en-US" sz="2000"/>
        </a:p>
      </dgm:t>
    </dgm:pt>
    <dgm:pt modelId="{7CBA1916-038D-4582-AB09-553B06A3F8A1}" type="sibTrans" cxnId="{3FB11E96-F683-4D82-B97C-BEBD8B5622AE}">
      <dgm:prSet/>
      <dgm:spPr/>
      <dgm:t>
        <a:bodyPr/>
        <a:lstStyle/>
        <a:p>
          <a:endParaRPr lang="en-US" sz="2000"/>
        </a:p>
      </dgm:t>
    </dgm:pt>
    <dgm:pt modelId="{0033E586-6B18-4B77-9E51-AB66F5F27178}">
      <dgm:prSet phldrT="[Text]" custT="1"/>
      <dgm:spPr/>
      <dgm:t>
        <a:bodyPr/>
        <a:lstStyle/>
        <a:p>
          <a:r>
            <a:rPr lang="en-US" sz="2000" dirty="0"/>
            <a:t>Information Management (Database)</a:t>
          </a:r>
        </a:p>
      </dgm:t>
    </dgm:pt>
    <dgm:pt modelId="{091681C5-58AE-4F2A-8CC5-19244DD8A4AB}" type="parTrans" cxnId="{EEAA07FE-40BD-4B7F-8C36-CA3741BE15E8}">
      <dgm:prSet/>
      <dgm:spPr/>
      <dgm:t>
        <a:bodyPr/>
        <a:lstStyle/>
        <a:p>
          <a:endParaRPr lang="en-US" sz="2000"/>
        </a:p>
      </dgm:t>
    </dgm:pt>
    <dgm:pt modelId="{5DB203A9-9811-429D-B12D-65D9A89590B9}" type="sibTrans" cxnId="{EEAA07FE-40BD-4B7F-8C36-CA3741BE15E8}">
      <dgm:prSet/>
      <dgm:spPr/>
      <dgm:t>
        <a:bodyPr/>
        <a:lstStyle/>
        <a:p>
          <a:endParaRPr lang="en-US" sz="2000"/>
        </a:p>
      </dgm:t>
    </dgm:pt>
    <dgm:pt modelId="{5658B2B0-4490-4070-B53B-5A058285C30D}">
      <dgm:prSet phldrT="[Text]" custT="1"/>
      <dgm:spPr/>
      <dgm:t>
        <a:bodyPr/>
        <a:lstStyle/>
        <a:p>
          <a:r>
            <a:rPr lang="en-US" sz="2000" dirty="0"/>
            <a:t>Design a database mgt system</a:t>
          </a:r>
        </a:p>
      </dgm:t>
    </dgm:pt>
    <dgm:pt modelId="{D8F67476-D6C2-4FBD-99D4-215E45D48ED4}" type="parTrans" cxnId="{D492EC97-A81D-4D8E-8207-F2F397AD7F9E}">
      <dgm:prSet/>
      <dgm:spPr/>
      <dgm:t>
        <a:bodyPr/>
        <a:lstStyle/>
        <a:p>
          <a:endParaRPr lang="en-US" sz="2000"/>
        </a:p>
      </dgm:t>
    </dgm:pt>
    <dgm:pt modelId="{17678301-2971-4AF7-9E08-393011894654}" type="sibTrans" cxnId="{D492EC97-A81D-4D8E-8207-F2F397AD7F9E}">
      <dgm:prSet/>
      <dgm:spPr/>
      <dgm:t>
        <a:bodyPr/>
        <a:lstStyle/>
        <a:p>
          <a:endParaRPr lang="en-US" sz="2000"/>
        </a:p>
      </dgm:t>
    </dgm:pt>
    <dgm:pt modelId="{14588817-F3B7-4F8C-98EA-79A061165C52}">
      <dgm:prSet phldrT="[Text]" custT="1"/>
      <dgm:spPr/>
      <dgm:t>
        <a:bodyPr/>
        <a:lstStyle/>
        <a:p>
          <a:r>
            <a:rPr lang="en-US" sz="2000" dirty="0"/>
            <a:t>Train Users to use Information Systems</a:t>
          </a:r>
        </a:p>
      </dgm:t>
    </dgm:pt>
    <dgm:pt modelId="{C57E7C5E-A3F7-4DDE-A6CA-06B6DDEB44C7}" type="parTrans" cxnId="{AFF79B18-9A02-4499-9322-B20518AD8895}">
      <dgm:prSet/>
      <dgm:spPr/>
      <dgm:t>
        <a:bodyPr/>
        <a:lstStyle/>
        <a:p>
          <a:endParaRPr lang="en-US" sz="2000"/>
        </a:p>
      </dgm:t>
    </dgm:pt>
    <dgm:pt modelId="{76C1AD73-11CE-4ECD-B037-965802FA37FE}" type="sibTrans" cxnId="{AFF79B18-9A02-4499-9322-B20518AD8895}">
      <dgm:prSet/>
      <dgm:spPr/>
      <dgm:t>
        <a:bodyPr/>
        <a:lstStyle/>
        <a:p>
          <a:endParaRPr lang="en-US" sz="2000"/>
        </a:p>
      </dgm:t>
    </dgm:pt>
    <dgm:pt modelId="{AAD969A2-5C75-4981-918C-A13C27E11662}">
      <dgm:prSet phldrT="[Text]" custT="1"/>
      <dgm:spPr/>
      <dgm:t>
        <a:bodyPr/>
        <a:lstStyle/>
        <a:p>
          <a:r>
            <a:rPr lang="en-US" sz="2000" dirty="0"/>
            <a:t>Maintain and Modify Information Systems</a:t>
          </a:r>
        </a:p>
      </dgm:t>
    </dgm:pt>
    <dgm:pt modelId="{697A211E-6547-4A71-A881-20B3D2D106F9}" type="parTrans" cxnId="{5734FDF5-1B65-4054-BF96-8E7FC79AD93D}">
      <dgm:prSet/>
      <dgm:spPr/>
      <dgm:t>
        <a:bodyPr/>
        <a:lstStyle/>
        <a:p>
          <a:endParaRPr lang="en-US" sz="2000"/>
        </a:p>
      </dgm:t>
    </dgm:pt>
    <dgm:pt modelId="{8E0DBF8F-D013-4CA0-8459-EE09BC9FF6FA}" type="sibTrans" cxnId="{5734FDF5-1B65-4054-BF96-8E7FC79AD93D}">
      <dgm:prSet/>
      <dgm:spPr/>
      <dgm:t>
        <a:bodyPr/>
        <a:lstStyle/>
        <a:p>
          <a:endParaRPr lang="en-US" sz="2000"/>
        </a:p>
      </dgm:t>
    </dgm:pt>
    <dgm:pt modelId="{515DF687-8648-42FB-82FE-E124857F17BE}">
      <dgm:prSet phldrT="[Text]" custT="1"/>
      <dgm:spPr/>
      <dgm:t>
        <a:bodyPr/>
        <a:lstStyle/>
        <a:p>
          <a:r>
            <a:rPr lang="en-US" sz="2000" dirty="0"/>
            <a:t>Model and design a database</a:t>
          </a:r>
        </a:p>
      </dgm:t>
    </dgm:pt>
    <dgm:pt modelId="{478900C1-7C82-4431-9B55-60A346DCC16E}" type="parTrans" cxnId="{1C6B2744-9A3B-40B1-B5A2-A6E856CFD430}">
      <dgm:prSet/>
      <dgm:spPr/>
      <dgm:t>
        <a:bodyPr/>
        <a:lstStyle/>
        <a:p>
          <a:endParaRPr lang="en-US" sz="2000"/>
        </a:p>
      </dgm:t>
    </dgm:pt>
    <dgm:pt modelId="{4B918229-1809-4AFA-B69E-BAE2B1534D3F}" type="sibTrans" cxnId="{1C6B2744-9A3B-40B1-B5A2-A6E856CFD430}">
      <dgm:prSet/>
      <dgm:spPr/>
      <dgm:t>
        <a:bodyPr/>
        <a:lstStyle/>
        <a:p>
          <a:endParaRPr lang="en-US" sz="2000"/>
        </a:p>
      </dgm:t>
    </dgm:pt>
    <dgm:pt modelId="{E9B7719A-F7B2-4FEE-B94C-6D559D652BA2}">
      <dgm:prSet phldrT="[Text]" custT="1"/>
      <dgm:spPr/>
      <dgm:t>
        <a:bodyPr/>
        <a:lstStyle/>
        <a:p>
          <a:r>
            <a:rPr lang="en-US" sz="2000" dirty="0"/>
            <a:t>Select database products</a:t>
          </a:r>
        </a:p>
      </dgm:t>
    </dgm:pt>
    <dgm:pt modelId="{2BE14FC7-0926-468C-B50B-85D0C83C6247}" type="parTrans" cxnId="{E087CE3D-5E4E-4982-93F6-EF0A0ED17002}">
      <dgm:prSet/>
      <dgm:spPr/>
      <dgm:t>
        <a:bodyPr/>
        <a:lstStyle/>
        <a:p>
          <a:endParaRPr lang="en-US" sz="2000"/>
        </a:p>
      </dgm:t>
    </dgm:pt>
    <dgm:pt modelId="{7A0B3AC5-00D2-43EC-A50F-A09462116049}" type="sibTrans" cxnId="{E087CE3D-5E4E-4982-93F6-EF0A0ED17002}">
      <dgm:prSet/>
      <dgm:spPr/>
      <dgm:t>
        <a:bodyPr/>
        <a:lstStyle/>
        <a:p>
          <a:endParaRPr lang="en-US" sz="2000"/>
        </a:p>
      </dgm:t>
    </dgm:pt>
    <dgm:pt modelId="{E57EE9E6-8D7B-4CCC-8BA6-73A4C4B917A1}">
      <dgm:prSet phldrT="[Text]" custT="1"/>
      <dgm:spPr/>
      <dgm:t>
        <a:bodyPr/>
        <a:lstStyle/>
        <a:p>
          <a:r>
            <a:rPr lang="en-US" sz="2000" dirty="0"/>
            <a:t>Configure Database products</a:t>
          </a:r>
        </a:p>
      </dgm:t>
    </dgm:pt>
    <dgm:pt modelId="{486DA0C6-45E7-4EF1-BE9B-4D7FB36D10EF}" type="parTrans" cxnId="{EFD5C748-981B-43FB-B1B1-A7F89544542D}">
      <dgm:prSet/>
      <dgm:spPr/>
      <dgm:t>
        <a:bodyPr/>
        <a:lstStyle/>
        <a:p>
          <a:endParaRPr lang="en-US" sz="2000"/>
        </a:p>
      </dgm:t>
    </dgm:pt>
    <dgm:pt modelId="{BD5FAA2F-0DA9-42F9-88FE-BF7918E2719C}" type="sibTrans" cxnId="{EFD5C748-981B-43FB-B1B1-A7F89544542D}">
      <dgm:prSet/>
      <dgm:spPr/>
      <dgm:t>
        <a:bodyPr/>
        <a:lstStyle/>
        <a:p>
          <a:endParaRPr lang="en-US" sz="2000"/>
        </a:p>
      </dgm:t>
    </dgm:pt>
    <dgm:pt modelId="{090CEC18-74D4-4AA9-9EE7-6C5DA6B6072C}">
      <dgm:prSet phldrT="[Text]" custT="1"/>
      <dgm:spPr/>
      <dgm:t>
        <a:bodyPr/>
        <a:lstStyle/>
        <a:p>
          <a:r>
            <a:rPr lang="en-US" sz="2000" dirty="0"/>
            <a:t>Manage databases</a:t>
          </a:r>
        </a:p>
      </dgm:t>
    </dgm:pt>
    <dgm:pt modelId="{3DF8B432-7ED8-4973-9407-EF3FB870A535}" type="parTrans" cxnId="{C0E58D01-C9DC-4A01-9287-DD46DFF24D34}">
      <dgm:prSet/>
      <dgm:spPr/>
      <dgm:t>
        <a:bodyPr/>
        <a:lstStyle/>
        <a:p>
          <a:endParaRPr lang="en-US" sz="2000"/>
        </a:p>
      </dgm:t>
    </dgm:pt>
    <dgm:pt modelId="{2D0BEF84-3025-4C3E-8824-FEA0E1E41309}" type="sibTrans" cxnId="{C0E58D01-C9DC-4A01-9287-DD46DFF24D34}">
      <dgm:prSet/>
      <dgm:spPr/>
      <dgm:t>
        <a:bodyPr/>
        <a:lstStyle/>
        <a:p>
          <a:endParaRPr lang="en-US" sz="2000"/>
        </a:p>
      </dgm:t>
    </dgm:pt>
    <dgm:pt modelId="{401FFFA9-E0A0-4596-81E5-90D122F60AE1}">
      <dgm:prSet phldrT="[Text]" custT="1"/>
      <dgm:spPr/>
      <dgm:t>
        <a:bodyPr/>
        <a:lstStyle/>
        <a:p>
          <a:r>
            <a:rPr lang="en-US" sz="2000" dirty="0"/>
            <a:t>Train and support database users</a:t>
          </a:r>
        </a:p>
      </dgm:t>
    </dgm:pt>
    <dgm:pt modelId="{9658FF7E-667B-4645-A4B8-9E247A0D3D19}" type="parTrans" cxnId="{0D9484FE-8074-4102-A43A-04FA030E762B}">
      <dgm:prSet/>
      <dgm:spPr/>
      <dgm:t>
        <a:bodyPr/>
        <a:lstStyle/>
        <a:p>
          <a:endParaRPr lang="en-US" sz="2000"/>
        </a:p>
      </dgm:t>
    </dgm:pt>
    <dgm:pt modelId="{D016EA46-A105-42E0-B070-6A5EAA16E6B1}" type="sibTrans" cxnId="{0D9484FE-8074-4102-A43A-04FA030E762B}">
      <dgm:prSet/>
      <dgm:spPr/>
      <dgm:t>
        <a:bodyPr/>
        <a:lstStyle/>
        <a:p>
          <a:endParaRPr lang="en-US" sz="2000"/>
        </a:p>
      </dgm:t>
    </dgm:pt>
    <dgm:pt modelId="{A4FF5260-EBAC-4A84-8690-25976765CD64}">
      <dgm:prSet phldrT="[Text]" custT="1"/>
      <dgm:spPr/>
      <dgm:t>
        <a:bodyPr/>
        <a:lstStyle/>
        <a:p>
          <a:r>
            <a:rPr lang="en-US" sz="2000" dirty="0"/>
            <a:t>Implement information retrieval software</a:t>
          </a:r>
        </a:p>
      </dgm:t>
    </dgm:pt>
    <dgm:pt modelId="{38DCC1B9-335D-4438-B955-3981F66AF808}" type="parTrans" cxnId="{499CCE30-CD41-409C-AD52-79B718BFF0DB}">
      <dgm:prSet/>
      <dgm:spPr/>
      <dgm:t>
        <a:bodyPr/>
        <a:lstStyle/>
        <a:p>
          <a:endParaRPr lang="en-US" sz="2000"/>
        </a:p>
      </dgm:t>
    </dgm:pt>
    <dgm:pt modelId="{E5E4126E-CFBE-4190-9B21-25BC5A024E3F}" type="sibTrans" cxnId="{499CCE30-CD41-409C-AD52-79B718BFF0DB}">
      <dgm:prSet/>
      <dgm:spPr/>
      <dgm:t>
        <a:bodyPr/>
        <a:lstStyle/>
        <a:p>
          <a:endParaRPr lang="en-US" sz="2000"/>
        </a:p>
      </dgm:t>
    </dgm:pt>
    <dgm:pt modelId="{EACCA4D4-C78E-4D0A-A977-DF91F5840BA6}" type="pres">
      <dgm:prSet presAssocID="{B4E44798-2C40-44EA-ADB2-EF9D25A13945}" presName="Name0" presStyleCnt="0">
        <dgm:presLayoutVars>
          <dgm:dir/>
          <dgm:animLvl val="lvl"/>
          <dgm:resizeHandles val="exact"/>
        </dgm:presLayoutVars>
      </dgm:prSet>
      <dgm:spPr/>
      <dgm:t>
        <a:bodyPr/>
        <a:lstStyle/>
        <a:p>
          <a:endParaRPr lang="en-US"/>
        </a:p>
      </dgm:t>
    </dgm:pt>
    <dgm:pt modelId="{B015F343-2214-4958-9EC4-229958DD55D2}" type="pres">
      <dgm:prSet presAssocID="{EAB71463-B095-4FA3-83FE-B688E86BA45A}" presName="linNode" presStyleCnt="0"/>
      <dgm:spPr/>
    </dgm:pt>
    <dgm:pt modelId="{8B1B93FB-31B6-4B9A-A67E-D72928399E94}" type="pres">
      <dgm:prSet presAssocID="{EAB71463-B095-4FA3-83FE-B688E86BA45A}" presName="parTx" presStyleLbl="revTx" presStyleIdx="0" presStyleCnt="2">
        <dgm:presLayoutVars>
          <dgm:chMax val="1"/>
          <dgm:bulletEnabled val="1"/>
        </dgm:presLayoutVars>
      </dgm:prSet>
      <dgm:spPr/>
      <dgm:t>
        <a:bodyPr/>
        <a:lstStyle/>
        <a:p>
          <a:endParaRPr lang="en-US"/>
        </a:p>
      </dgm:t>
    </dgm:pt>
    <dgm:pt modelId="{F9FB62DD-A530-453D-9478-341667CC3E4C}" type="pres">
      <dgm:prSet presAssocID="{EAB71463-B095-4FA3-83FE-B688E86BA45A}" presName="bracket" presStyleLbl="parChTrans1D1" presStyleIdx="0" presStyleCnt="2"/>
      <dgm:spPr/>
    </dgm:pt>
    <dgm:pt modelId="{3EC69D46-B1CF-41C3-BCD4-2737FEF32CA0}" type="pres">
      <dgm:prSet presAssocID="{EAB71463-B095-4FA3-83FE-B688E86BA45A}" presName="spH" presStyleCnt="0"/>
      <dgm:spPr/>
    </dgm:pt>
    <dgm:pt modelId="{04577070-D052-4326-B5BA-0D0D6D9BDE00}" type="pres">
      <dgm:prSet presAssocID="{EAB71463-B095-4FA3-83FE-B688E86BA45A}" presName="desTx" presStyleLbl="node1" presStyleIdx="0" presStyleCnt="2">
        <dgm:presLayoutVars>
          <dgm:bulletEnabled val="1"/>
        </dgm:presLayoutVars>
      </dgm:prSet>
      <dgm:spPr/>
      <dgm:t>
        <a:bodyPr/>
        <a:lstStyle/>
        <a:p>
          <a:endParaRPr lang="en-US"/>
        </a:p>
      </dgm:t>
    </dgm:pt>
    <dgm:pt modelId="{58948D77-F414-42C7-9753-FF61ADF7C2F8}" type="pres">
      <dgm:prSet presAssocID="{7B4FF77C-84F4-4C00-93DF-1DB920C9B71E}" presName="spV" presStyleCnt="0"/>
      <dgm:spPr/>
    </dgm:pt>
    <dgm:pt modelId="{0FB12845-E8E4-4F6D-BD2D-10D2DC6C5F89}" type="pres">
      <dgm:prSet presAssocID="{0033E586-6B18-4B77-9E51-AB66F5F27178}" presName="linNode" presStyleCnt="0"/>
      <dgm:spPr/>
    </dgm:pt>
    <dgm:pt modelId="{CC064802-380F-410A-A89B-E547296AD5AA}" type="pres">
      <dgm:prSet presAssocID="{0033E586-6B18-4B77-9E51-AB66F5F27178}" presName="parTx" presStyleLbl="revTx" presStyleIdx="1" presStyleCnt="2">
        <dgm:presLayoutVars>
          <dgm:chMax val="1"/>
          <dgm:bulletEnabled val="1"/>
        </dgm:presLayoutVars>
      </dgm:prSet>
      <dgm:spPr/>
      <dgm:t>
        <a:bodyPr/>
        <a:lstStyle/>
        <a:p>
          <a:endParaRPr lang="en-US"/>
        </a:p>
      </dgm:t>
    </dgm:pt>
    <dgm:pt modelId="{CA9F2FB5-8921-4DE3-A2A1-16A275C29A94}" type="pres">
      <dgm:prSet presAssocID="{0033E586-6B18-4B77-9E51-AB66F5F27178}" presName="bracket" presStyleLbl="parChTrans1D1" presStyleIdx="1" presStyleCnt="2"/>
      <dgm:spPr/>
    </dgm:pt>
    <dgm:pt modelId="{3134D9BA-6256-4FB8-B0F6-61409015E581}" type="pres">
      <dgm:prSet presAssocID="{0033E586-6B18-4B77-9E51-AB66F5F27178}" presName="spH" presStyleCnt="0"/>
      <dgm:spPr/>
    </dgm:pt>
    <dgm:pt modelId="{2948B1FA-2FAA-4F95-92EF-C988475D6FB4}" type="pres">
      <dgm:prSet presAssocID="{0033E586-6B18-4B77-9E51-AB66F5F27178}" presName="desTx" presStyleLbl="node1" presStyleIdx="1" presStyleCnt="2" custLinFactNeighborX="42614" custLinFactNeighborY="2297">
        <dgm:presLayoutVars>
          <dgm:bulletEnabled val="1"/>
        </dgm:presLayoutVars>
      </dgm:prSet>
      <dgm:spPr/>
      <dgm:t>
        <a:bodyPr/>
        <a:lstStyle/>
        <a:p>
          <a:endParaRPr lang="en-US"/>
        </a:p>
      </dgm:t>
    </dgm:pt>
  </dgm:ptLst>
  <dgm:cxnLst>
    <dgm:cxn modelId="{C0E58D01-C9DC-4A01-9287-DD46DFF24D34}" srcId="{0033E586-6B18-4B77-9E51-AB66F5F27178}" destId="{090CEC18-74D4-4AA9-9EE7-6C5DA6B6072C}" srcOrd="5" destOrd="0" parTransId="{3DF8B432-7ED8-4973-9407-EF3FB870A535}" sibTransId="{2D0BEF84-3025-4C3E-8824-FEA0E1E41309}"/>
    <dgm:cxn modelId="{53143734-8605-44A4-8EA6-ECC895826C1F}" type="presOf" srcId="{B4E44798-2C40-44EA-ADB2-EF9D25A13945}" destId="{EACCA4D4-C78E-4D0A-A977-DF91F5840BA6}" srcOrd="0" destOrd="0" presId="urn:diagrams.loki3.com/BracketList"/>
    <dgm:cxn modelId="{EEAA07FE-40BD-4B7F-8C36-CA3741BE15E8}" srcId="{B4E44798-2C40-44EA-ADB2-EF9D25A13945}" destId="{0033E586-6B18-4B77-9E51-AB66F5F27178}" srcOrd="1" destOrd="0" parTransId="{091681C5-58AE-4F2A-8CC5-19244DD8A4AB}" sibTransId="{5DB203A9-9811-429D-B12D-65D9A89590B9}"/>
    <dgm:cxn modelId="{0D9484FE-8074-4102-A43A-04FA030E762B}" srcId="{0033E586-6B18-4B77-9E51-AB66F5F27178}" destId="{401FFFA9-E0A0-4596-81E5-90D122F60AE1}" srcOrd="6" destOrd="0" parTransId="{9658FF7E-667B-4645-A4B8-9E247A0D3D19}" sibTransId="{D016EA46-A105-42E0-B070-6A5EAA16E6B1}"/>
    <dgm:cxn modelId="{872536BC-0A90-43F6-B156-FCD015F7095C}" srcId="{B4E44798-2C40-44EA-ADB2-EF9D25A13945}" destId="{EAB71463-B095-4FA3-83FE-B688E86BA45A}" srcOrd="0" destOrd="0" parTransId="{6D93C733-4D56-4880-BF23-C3D3573CB10D}" sibTransId="{7B4FF77C-84F4-4C00-93DF-1DB920C9B71E}"/>
    <dgm:cxn modelId="{0F01B6BB-9216-4032-94FD-64B3FA9E4AC3}" type="presOf" srcId="{515DF687-8648-42FB-82FE-E124857F17BE}" destId="{2948B1FA-2FAA-4F95-92EF-C988475D6FB4}" srcOrd="0" destOrd="1" presId="urn:diagrams.loki3.com/BracketList"/>
    <dgm:cxn modelId="{A186F32D-AABF-4AB0-B098-BF4CC452E285}" type="presOf" srcId="{E57EE9E6-8D7B-4CCC-8BA6-73A4C4B917A1}" destId="{2948B1FA-2FAA-4F95-92EF-C988475D6FB4}" srcOrd="0" destOrd="4" presId="urn:diagrams.loki3.com/BracketList"/>
    <dgm:cxn modelId="{DD2C6E67-BF4A-48F2-B6D5-BC8D5C0A9403}" type="presOf" srcId="{401FFFA9-E0A0-4596-81E5-90D122F60AE1}" destId="{2948B1FA-2FAA-4F95-92EF-C988475D6FB4}" srcOrd="0" destOrd="6" presId="urn:diagrams.loki3.com/BracketList"/>
    <dgm:cxn modelId="{5CA06105-5CD2-470F-8048-07655AB15043}" type="presOf" srcId="{14588817-F3B7-4F8C-98EA-79A061165C52}" destId="{04577070-D052-4326-B5BA-0D0D6D9BDE00}" srcOrd="0" destOrd="1" presId="urn:diagrams.loki3.com/BracketList"/>
    <dgm:cxn modelId="{499CCE30-CD41-409C-AD52-79B718BFF0DB}" srcId="{0033E586-6B18-4B77-9E51-AB66F5F27178}" destId="{A4FF5260-EBAC-4A84-8690-25976765CD64}" srcOrd="2" destOrd="0" parTransId="{38DCC1B9-335D-4438-B955-3981F66AF808}" sibTransId="{E5E4126E-CFBE-4190-9B21-25BC5A024E3F}"/>
    <dgm:cxn modelId="{9107D3C7-4214-4598-B192-49D5A3B9F521}" type="presOf" srcId="{EAB71463-B095-4FA3-83FE-B688E86BA45A}" destId="{8B1B93FB-31B6-4B9A-A67E-D72928399E94}" srcOrd="0" destOrd="0" presId="urn:diagrams.loki3.com/BracketList"/>
    <dgm:cxn modelId="{1C6B2744-9A3B-40B1-B5A2-A6E856CFD430}" srcId="{0033E586-6B18-4B77-9E51-AB66F5F27178}" destId="{515DF687-8648-42FB-82FE-E124857F17BE}" srcOrd="1" destOrd="0" parTransId="{478900C1-7C82-4431-9B55-60A346DCC16E}" sibTransId="{4B918229-1809-4AFA-B69E-BAE2B1534D3F}"/>
    <dgm:cxn modelId="{220F3986-47D5-4E4D-A507-670DC71D27C2}" type="presOf" srcId="{090CEC18-74D4-4AA9-9EE7-6C5DA6B6072C}" destId="{2948B1FA-2FAA-4F95-92EF-C988475D6FB4}" srcOrd="0" destOrd="5" presId="urn:diagrams.loki3.com/BracketList"/>
    <dgm:cxn modelId="{5734FDF5-1B65-4054-BF96-8E7FC79AD93D}" srcId="{EAB71463-B095-4FA3-83FE-B688E86BA45A}" destId="{AAD969A2-5C75-4981-918C-A13C27E11662}" srcOrd="2" destOrd="0" parTransId="{697A211E-6547-4A71-A881-20B3D2D106F9}" sibTransId="{8E0DBF8F-D013-4CA0-8459-EE09BC9FF6FA}"/>
    <dgm:cxn modelId="{D492EC97-A81D-4D8E-8207-F2F397AD7F9E}" srcId="{0033E586-6B18-4B77-9E51-AB66F5F27178}" destId="{5658B2B0-4490-4070-B53B-5A058285C30D}" srcOrd="0" destOrd="0" parTransId="{D8F67476-D6C2-4FBD-99D4-215E45D48ED4}" sibTransId="{17678301-2971-4AF7-9E08-393011894654}"/>
    <dgm:cxn modelId="{A6F9F67A-3968-41A2-A5F7-7784DABE03D7}" type="presOf" srcId="{0033E586-6B18-4B77-9E51-AB66F5F27178}" destId="{CC064802-380F-410A-A89B-E547296AD5AA}" srcOrd="0" destOrd="0" presId="urn:diagrams.loki3.com/BracketList"/>
    <dgm:cxn modelId="{E087CE3D-5E4E-4982-93F6-EF0A0ED17002}" srcId="{0033E586-6B18-4B77-9E51-AB66F5F27178}" destId="{E9B7719A-F7B2-4FEE-B94C-6D559D652BA2}" srcOrd="3" destOrd="0" parTransId="{2BE14FC7-0926-468C-B50B-85D0C83C6247}" sibTransId="{7A0B3AC5-00D2-43EC-A50F-A09462116049}"/>
    <dgm:cxn modelId="{7C17742D-67D3-47C2-B77A-7FCD5F649C34}" type="presOf" srcId="{5658B2B0-4490-4070-B53B-5A058285C30D}" destId="{2948B1FA-2FAA-4F95-92EF-C988475D6FB4}" srcOrd="0" destOrd="0" presId="urn:diagrams.loki3.com/BracketList"/>
    <dgm:cxn modelId="{EFD5C748-981B-43FB-B1B1-A7F89544542D}" srcId="{0033E586-6B18-4B77-9E51-AB66F5F27178}" destId="{E57EE9E6-8D7B-4CCC-8BA6-73A4C4B917A1}" srcOrd="4" destOrd="0" parTransId="{486DA0C6-45E7-4EF1-BE9B-4D7FB36D10EF}" sibTransId="{BD5FAA2F-0DA9-42F9-88FE-BF7918E2719C}"/>
    <dgm:cxn modelId="{AFF79B18-9A02-4499-9322-B20518AD8895}" srcId="{EAB71463-B095-4FA3-83FE-B688E86BA45A}" destId="{14588817-F3B7-4F8C-98EA-79A061165C52}" srcOrd="1" destOrd="0" parTransId="{C57E7C5E-A3F7-4DDE-A6CA-06B6DDEB44C7}" sibTransId="{76C1AD73-11CE-4ECD-B037-965802FA37FE}"/>
    <dgm:cxn modelId="{378CDC35-F436-4B1B-9CF4-04FF99BBDDA9}" type="presOf" srcId="{A4FF5260-EBAC-4A84-8690-25976765CD64}" destId="{2948B1FA-2FAA-4F95-92EF-C988475D6FB4}" srcOrd="0" destOrd="2" presId="urn:diagrams.loki3.com/BracketList"/>
    <dgm:cxn modelId="{F035EFF2-2E37-4A78-8286-F19B7F5362B7}" type="presOf" srcId="{BED31B12-FEB2-4B1A-A408-156827D82457}" destId="{04577070-D052-4326-B5BA-0D0D6D9BDE00}" srcOrd="0" destOrd="0" presId="urn:diagrams.loki3.com/BracketList"/>
    <dgm:cxn modelId="{3FB11E96-F683-4D82-B97C-BEBD8B5622AE}" srcId="{EAB71463-B095-4FA3-83FE-B688E86BA45A}" destId="{BED31B12-FEB2-4B1A-A408-156827D82457}" srcOrd="0" destOrd="0" parTransId="{0714C473-7EC8-4F33-AFD8-84BAF9FFE1D5}" sibTransId="{7CBA1916-038D-4582-AB09-553B06A3F8A1}"/>
    <dgm:cxn modelId="{7CDAFEED-243F-479E-9A98-AEC447743F15}" type="presOf" srcId="{AAD969A2-5C75-4981-918C-A13C27E11662}" destId="{04577070-D052-4326-B5BA-0D0D6D9BDE00}" srcOrd="0" destOrd="2" presId="urn:diagrams.loki3.com/BracketList"/>
    <dgm:cxn modelId="{7D86E7ED-0069-41A0-A6F5-4824EAACD9C2}" type="presOf" srcId="{E9B7719A-F7B2-4FEE-B94C-6D559D652BA2}" destId="{2948B1FA-2FAA-4F95-92EF-C988475D6FB4}" srcOrd="0" destOrd="3" presId="urn:diagrams.loki3.com/BracketList"/>
    <dgm:cxn modelId="{746A064A-F97E-439A-A538-B50C9896901D}" type="presParOf" srcId="{EACCA4D4-C78E-4D0A-A977-DF91F5840BA6}" destId="{B015F343-2214-4958-9EC4-229958DD55D2}" srcOrd="0" destOrd="0" presId="urn:diagrams.loki3.com/BracketList"/>
    <dgm:cxn modelId="{9FDEC2F3-1579-4EFA-91B6-89AD83272F13}" type="presParOf" srcId="{B015F343-2214-4958-9EC4-229958DD55D2}" destId="{8B1B93FB-31B6-4B9A-A67E-D72928399E94}" srcOrd="0" destOrd="0" presId="urn:diagrams.loki3.com/BracketList"/>
    <dgm:cxn modelId="{D59CD4F7-51CC-4C4F-8696-218786E01B66}" type="presParOf" srcId="{B015F343-2214-4958-9EC4-229958DD55D2}" destId="{F9FB62DD-A530-453D-9478-341667CC3E4C}" srcOrd="1" destOrd="0" presId="urn:diagrams.loki3.com/BracketList"/>
    <dgm:cxn modelId="{BCBAAEEF-A60D-4232-A1A3-B41044D390C7}" type="presParOf" srcId="{B015F343-2214-4958-9EC4-229958DD55D2}" destId="{3EC69D46-B1CF-41C3-BCD4-2737FEF32CA0}" srcOrd="2" destOrd="0" presId="urn:diagrams.loki3.com/BracketList"/>
    <dgm:cxn modelId="{CCDC163D-04CB-4A9B-A9AE-33C17756588A}" type="presParOf" srcId="{B015F343-2214-4958-9EC4-229958DD55D2}" destId="{04577070-D052-4326-B5BA-0D0D6D9BDE00}" srcOrd="3" destOrd="0" presId="urn:diagrams.loki3.com/BracketList"/>
    <dgm:cxn modelId="{B777F402-49CB-41CC-9613-66EE53738BEA}" type="presParOf" srcId="{EACCA4D4-C78E-4D0A-A977-DF91F5840BA6}" destId="{58948D77-F414-42C7-9753-FF61ADF7C2F8}" srcOrd="1" destOrd="0" presId="urn:diagrams.loki3.com/BracketList"/>
    <dgm:cxn modelId="{42489533-9D0E-4F5A-8F4E-43F9843AD22B}" type="presParOf" srcId="{EACCA4D4-C78E-4D0A-A977-DF91F5840BA6}" destId="{0FB12845-E8E4-4F6D-BD2D-10D2DC6C5F89}" srcOrd="2" destOrd="0" presId="urn:diagrams.loki3.com/BracketList"/>
    <dgm:cxn modelId="{F303CD5C-9C71-40B0-B25B-D7A2284A7D8C}" type="presParOf" srcId="{0FB12845-E8E4-4F6D-BD2D-10D2DC6C5F89}" destId="{CC064802-380F-410A-A89B-E547296AD5AA}" srcOrd="0" destOrd="0" presId="urn:diagrams.loki3.com/BracketList"/>
    <dgm:cxn modelId="{16DADDB5-17DD-4DC2-B2F2-27DC29B0287A}" type="presParOf" srcId="{0FB12845-E8E4-4F6D-BD2D-10D2DC6C5F89}" destId="{CA9F2FB5-8921-4DE3-A2A1-16A275C29A94}" srcOrd="1" destOrd="0" presId="urn:diagrams.loki3.com/BracketList"/>
    <dgm:cxn modelId="{9E30DDB5-217D-4205-8C78-7A8FA2FBE0AF}" type="presParOf" srcId="{0FB12845-E8E4-4F6D-BD2D-10D2DC6C5F89}" destId="{3134D9BA-6256-4FB8-B0F6-61409015E581}" srcOrd="2" destOrd="0" presId="urn:diagrams.loki3.com/BracketList"/>
    <dgm:cxn modelId="{3BD633DB-3698-43ED-AE55-BF1EAD1CCB61}" type="presParOf" srcId="{0FB12845-E8E4-4F6D-BD2D-10D2DC6C5F89}" destId="{2948B1FA-2FAA-4F95-92EF-C988475D6FB4}"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E44798-2C40-44EA-ADB2-EF9D25A1394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0033E586-6B18-4B77-9E51-AB66F5F27178}">
      <dgm:prSet phldrT="[Text]"/>
      <dgm:spPr/>
      <dgm:t>
        <a:bodyPr/>
        <a:lstStyle/>
        <a:p>
          <a:r>
            <a:rPr lang="en-US" dirty="0"/>
            <a:t>Networking and communications</a:t>
          </a:r>
        </a:p>
      </dgm:t>
    </dgm:pt>
    <dgm:pt modelId="{091681C5-58AE-4F2A-8CC5-19244DD8A4AB}" type="parTrans" cxnId="{EEAA07FE-40BD-4B7F-8C36-CA3741BE15E8}">
      <dgm:prSet/>
      <dgm:spPr/>
      <dgm:t>
        <a:bodyPr/>
        <a:lstStyle/>
        <a:p>
          <a:endParaRPr lang="en-US"/>
        </a:p>
      </dgm:t>
    </dgm:pt>
    <dgm:pt modelId="{5DB203A9-9811-429D-B12D-65D9A89590B9}" type="sibTrans" cxnId="{EEAA07FE-40BD-4B7F-8C36-CA3741BE15E8}">
      <dgm:prSet/>
      <dgm:spPr/>
      <dgm:t>
        <a:bodyPr/>
        <a:lstStyle/>
        <a:p>
          <a:endParaRPr lang="en-US"/>
        </a:p>
      </dgm:t>
    </dgm:pt>
    <dgm:pt modelId="{5658B2B0-4490-4070-B53B-5A058285C30D}">
      <dgm:prSet phldrT="[Text]"/>
      <dgm:spPr/>
      <dgm:t>
        <a:bodyPr/>
        <a:lstStyle/>
        <a:p>
          <a:r>
            <a:rPr lang="en-US" dirty="0"/>
            <a:t>Design network configuration</a:t>
          </a:r>
        </a:p>
      </dgm:t>
    </dgm:pt>
    <dgm:pt modelId="{D8F67476-D6C2-4FBD-99D4-215E45D48ED4}" type="parTrans" cxnId="{D492EC97-A81D-4D8E-8207-F2F397AD7F9E}">
      <dgm:prSet/>
      <dgm:spPr/>
      <dgm:t>
        <a:bodyPr/>
        <a:lstStyle/>
        <a:p>
          <a:endParaRPr lang="en-US"/>
        </a:p>
      </dgm:t>
    </dgm:pt>
    <dgm:pt modelId="{17678301-2971-4AF7-9E08-393011894654}" type="sibTrans" cxnId="{D492EC97-A81D-4D8E-8207-F2F397AD7F9E}">
      <dgm:prSet/>
      <dgm:spPr/>
      <dgm:t>
        <a:bodyPr/>
        <a:lstStyle/>
        <a:p>
          <a:endParaRPr lang="en-US"/>
        </a:p>
      </dgm:t>
    </dgm:pt>
    <dgm:pt modelId="{CF4A4ECA-1AD4-45AF-B5D4-0429D708AD99}">
      <dgm:prSet phldrT="[Text]"/>
      <dgm:spPr/>
      <dgm:t>
        <a:bodyPr/>
        <a:lstStyle/>
        <a:p>
          <a:r>
            <a:rPr lang="en-US" dirty="0"/>
            <a:t>Select network  components</a:t>
          </a:r>
        </a:p>
      </dgm:t>
    </dgm:pt>
    <dgm:pt modelId="{DA2EB98C-0603-4E55-A73F-D2DF77EE683B}" type="parTrans" cxnId="{9BE774BA-A00D-43CD-81A6-2CBA3E8DDD7E}">
      <dgm:prSet/>
      <dgm:spPr/>
      <dgm:t>
        <a:bodyPr/>
        <a:lstStyle/>
        <a:p>
          <a:endParaRPr lang="en-US"/>
        </a:p>
      </dgm:t>
    </dgm:pt>
    <dgm:pt modelId="{A1D9D83A-521D-42F9-98FE-782171A03A09}" type="sibTrans" cxnId="{9BE774BA-A00D-43CD-81A6-2CBA3E8DDD7E}">
      <dgm:prSet/>
      <dgm:spPr/>
      <dgm:t>
        <a:bodyPr/>
        <a:lstStyle/>
        <a:p>
          <a:endParaRPr lang="en-US"/>
        </a:p>
      </dgm:t>
    </dgm:pt>
    <dgm:pt modelId="{DF7F3764-BE84-41ED-B343-FB808ED651D5}">
      <dgm:prSet phldrT="[Text]"/>
      <dgm:spPr/>
      <dgm:t>
        <a:bodyPr/>
        <a:lstStyle/>
        <a:p>
          <a:r>
            <a:rPr lang="en-US" dirty="0"/>
            <a:t>Install Computer Network</a:t>
          </a:r>
        </a:p>
      </dgm:t>
    </dgm:pt>
    <dgm:pt modelId="{6348EE77-2B65-4A15-8F01-B0FB7DD72486}" type="parTrans" cxnId="{F15759C9-72CA-478A-BE54-58B6608003E5}">
      <dgm:prSet/>
      <dgm:spPr/>
      <dgm:t>
        <a:bodyPr/>
        <a:lstStyle/>
        <a:p>
          <a:endParaRPr lang="en-US"/>
        </a:p>
      </dgm:t>
    </dgm:pt>
    <dgm:pt modelId="{16B68961-913E-4977-825D-F0D183861AC2}" type="sibTrans" cxnId="{F15759C9-72CA-478A-BE54-58B6608003E5}">
      <dgm:prSet/>
      <dgm:spPr/>
      <dgm:t>
        <a:bodyPr/>
        <a:lstStyle/>
        <a:p>
          <a:endParaRPr lang="en-US"/>
        </a:p>
      </dgm:t>
    </dgm:pt>
    <dgm:pt modelId="{CC3B797A-6C6E-49C5-9D65-9370FFE50310}">
      <dgm:prSet phldrT="[Text]"/>
      <dgm:spPr/>
      <dgm:t>
        <a:bodyPr/>
        <a:lstStyle/>
        <a:p>
          <a:r>
            <a:rPr lang="en-US" dirty="0"/>
            <a:t>Manage Computer Networks</a:t>
          </a:r>
        </a:p>
      </dgm:t>
    </dgm:pt>
    <dgm:pt modelId="{ACCA7CF4-25A9-4102-825E-5FFC761734E3}" type="parTrans" cxnId="{CD7576B7-6BF5-4027-A5D6-86F7108E95CC}">
      <dgm:prSet/>
      <dgm:spPr/>
      <dgm:t>
        <a:bodyPr/>
        <a:lstStyle/>
        <a:p>
          <a:endParaRPr lang="en-US"/>
        </a:p>
      </dgm:t>
    </dgm:pt>
    <dgm:pt modelId="{7E5924EA-FA87-4AAD-9905-9328BEA74674}" type="sibTrans" cxnId="{CD7576B7-6BF5-4027-A5D6-86F7108E95CC}">
      <dgm:prSet/>
      <dgm:spPr/>
      <dgm:t>
        <a:bodyPr/>
        <a:lstStyle/>
        <a:p>
          <a:endParaRPr lang="en-US"/>
        </a:p>
      </dgm:t>
    </dgm:pt>
    <dgm:pt modelId="{32CD89F9-C97D-4E95-A809-ACEE215DF88F}">
      <dgm:prSet phldrT="[Text]"/>
      <dgm:spPr/>
      <dgm:t>
        <a:bodyPr/>
        <a:lstStyle/>
        <a:p>
          <a:r>
            <a:rPr lang="en-US" dirty="0"/>
            <a:t>Implement Communication software</a:t>
          </a:r>
        </a:p>
      </dgm:t>
    </dgm:pt>
    <dgm:pt modelId="{EB543FA2-61EF-4120-96B9-6CB0B7CD664F}" type="parTrans" cxnId="{042CB981-DAA2-46DB-A23D-41B1017DFE7F}">
      <dgm:prSet/>
      <dgm:spPr/>
      <dgm:t>
        <a:bodyPr/>
        <a:lstStyle/>
        <a:p>
          <a:endParaRPr lang="en-US"/>
        </a:p>
      </dgm:t>
    </dgm:pt>
    <dgm:pt modelId="{80C4C53C-9EB7-4255-B092-B73E1BD2A679}" type="sibTrans" cxnId="{042CB981-DAA2-46DB-A23D-41B1017DFE7F}">
      <dgm:prSet/>
      <dgm:spPr/>
      <dgm:t>
        <a:bodyPr/>
        <a:lstStyle/>
        <a:p>
          <a:endParaRPr lang="en-US"/>
        </a:p>
      </dgm:t>
    </dgm:pt>
    <dgm:pt modelId="{5AC1DDC5-EFC2-4C4B-A4BF-67E5A2CCA29F}">
      <dgm:prSet phldrT="[Text]"/>
      <dgm:spPr/>
      <dgm:t>
        <a:bodyPr/>
        <a:lstStyle/>
        <a:p>
          <a:r>
            <a:rPr lang="en-US" dirty="0"/>
            <a:t>Manage communication resources</a:t>
          </a:r>
        </a:p>
      </dgm:t>
    </dgm:pt>
    <dgm:pt modelId="{71834E3D-38BE-4D8C-A5F9-ACB6B3D48CBF}" type="parTrans" cxnId="{9F88E683-BC6C-431D-A818-6B2E0C143D18}">
      <dgm:prSet/>
      <dgm:spPr/>
      <dgm:t>
        <a:bodyPr/>
        <a:lstStyle/>
        <a:p>
          <a:endParaRPr lang="en-US"/>
        </a:p>
      </dgm:t>
    </dgm:pt>
    <dgm:pt modelId="{59C6BD08-00B8-482D-856A-BBD96DA79FCD}" type="sibTrans" cxnId="{9F88E683-BC6C-431D-A818-6B2E0C143D18}">
      <dgm:prSet/>
      <dgm:spPr/>
      <dgm:t>
        <a:bodyPr/>
        <a:lstStyle/>
        <a:p>
          <a:endParaRPr lang="en-US"/>
        </a:p>
      </dgm:t>
    </dgm:pt>
    <dgm:pt modelId="{460F665F-EDF0-42DF-94EC-142F6EAFA60B}">
      <dgm:prSet phldrT="[Text]"/>
      <dgm:spPr/>
      <dgm:t>
        <a:bodyPr/>
        <a:lstStyle/>
        <a:p>
          <a:r>
            <a:rPr lang="en-US" dirty="0"/>
            <a:t>Implement mobile computing system</a:t>
          </a:r>
        </a:p>
      </dgm:t>
    </dgm:pt>
    <dgm:pt modelId="{C2522D6E-78CF-4E11-A529-C59EC257746E}" type="parTrans" cxnId="{88910618-ADBA-4A1B-AD2C-FA26D2DC1ADE}">
      <dgm:prSet/>
      <dgm:spPr/>
      <dgm:t>
        <a:bodyPr/>
        <a:lstStyle/>
        <a:p>
          <a:endParaRPr lang="en-US"/>
        </a:p>
      </dgm:t>
    </dgm:pt>
    <dgm:pt modelId="{56813120-6A55-4F89-871E-3ADA93AEB6BE}" type="sibTrans" cxnId="{88910618-ADBA-4A1B-AD2C-FA26D2DC1ADE}">
      <dgm:prSet/>
      <dgm:spPr/>
      <dgm:t>
        <a:bodyPr/>
        <a:lstStyle/>
        <a:p>
          <a:endParaRPr lang="en-US"/>
        </a:p>
      </dgm:t>
    </dgm:pt>
    <dgm:pt modelId="{9ABE18AF-F371-46B5-BC27-52D3129123DD}">
      <dgm:prSet phldrT="[Text]"/>
      <dgm:spPr/>
      <dgm:t>
        <a:bodyPr/>
        <a:lstStyle/>
        <a:p>
          <a:r>
            <a:rPr lang="en-US" dirty="0"/>
            <a:t>Manage mobile computing resource</a:t>
          </a:r>
        </a:p>
      </dgm:t>
    </dgm:pt>
    <dgm:pt modelId="{1E7182E5-15DB-405B-B79F-875A3202C1DD}" type="parTrans" cxnId="{A75BB0A6-BF99-4D0F-A7A7-6167440E0E29}">
      <dgm:prSet/>
      <dgm:spPr/>
      <dgm:t>
        <a:bodyPr/>
        <a:lstStyle/>
        <a:p>
          <a:endParaRPr lang="en-US"/>
        </a:p>
      </dgm:t>
    </dgm:pt>
    <dgm:pt modelId="{7B1E52C1-E207-4E94-B082-69CAD18E75A3}" type="sibTrans" cxnId="{A75BB0A6-BF99-4D0F-A7A7-6167440E0E29}">
      <dgm:prSet/>
      <dgm:spPr/>
      <dgm:t>
        <a:bodyPr/>
        <a:lstStyle/>
        <a:p>
          <a:endParaRPr lang="en-US"/>
        </a:p>
      </dgm:t>
    </dgm:pt>
    <dgm:pt modelId="{19BF5543-1BFF-491E-82F6-575E5BFFD9EE}">
      <dgm:prSet phldrT="[Text]"/>
      <dgm:spPr/>
      <dgm:t>
        <a:bodyPr/>
        <a:lstStyle/>
        <a:p>
          <a:r>
            <a:rPr lang="en-US" dirty="0"/>
            <a:t>Intelligent System</a:t>
          </a:r>
        </a:p>
      </dgm:t>
    </dgm:pt>
    <dgm:pt modelId="{CB6A2E9A-75AB-4014-AD4B-A397AF14CAE0}" type="parTrans" cxnId="{C3A07DDC-8849-4AF6-8F72-E2767FEE4D69}">
      <dgm:prSet/>
      <dgm:spPr/>
      <dgm:t>
        <a:bodyPr/>
        <a:lstStyle/>
        <a:p>
          <a:endParaRPr lang="en-US"/>
        </a:p>
      </dgm:t>
    </dgm:pt>
    <dgm:pt modelId="{DE961208-41FC-4F3D-AC94-CC72A0A40A7B}" type="sibTrans" cxnId="{C3A07DDC-8849-4AF6-8F72-E2767FEE4D69}">
      <dgm:prSet/>
      <dgm:spPr/>
      <dgm:t>
        <a:bodyPr/>
        <a:lstStyle/>
        <a:p>
          <a:endParaRPr lang="en-US"/>
        </a:p>
      </dgm:t>
    </dgm:pt>
    <dgm:pt modelId="{7996BDA9-C189-4B33-8364-0A6695623E96}">
      <dgm:prSet phldrT="[Text]"/>
      <dgm:spPr/>
      <dgm:t>
        <a:bodyPr/>
        <a:lstStyle/>
        <a:p>
          <a:r>
            <a:rPr lang="en-US" dirty="0"/>
            <a:t>Design auto reasoning system</a:t>
          </a:r>
        </a:p>
      </dgm:t>
    </dgm:pt>
    <dgm:pt modelId="{27885E97-E37A-4CB6-B97F-DD7B041D09FB}" type="parTrans" cxnId="{9E3DEBF1-DC86-46AA-BDD5-8FB197C1EA08}">
      <dgm:prSet/>
      <dgm:spPr/>
      <dgm:t>
        <a:bodyPr/>
        <a:lstStyle/>
        <a:p>
          <a:endParaRPr lang="en-US"/>
        </a:p>
      </dgm:t>
    </dgm:pt>
    <dgm:pt modelId="{2452638C-ACDE-42EA-9243-E8C6AC63F0E3}" type="sibTrans" cxnId="{9E3DEBF1-DC86-46AA-BDD5-8FB197C1EA08}">
      <dgm:prSet/>
      <dgm:spPr/>
      <dgm:t>
        <a:bodyPr/>
        <a:lstStyle/>
        <a:p>
          <a:endParaRPr lang="en-US"/>
        </a:p>
      </dgm:t>
    </dgm:pt>
    <dgm:pt modelId="{55DF6DEB-CEDE-417D-85E9-A1816FC1ACB7}">
      <dgm:prSet/>
      <dgm:spPr/>
      <dgm:t>
        <a:bodyPr/>
        <a:lstStyle/>
        <a:p>
          <a:r>
            <a:rPr lang="en-US" dirty="0"/>
            <a:t>Implement Intelligent System</a:t>
          </a:r>
        </a:p>
      </dgm:t>
    </dgm:pt>
    <dgm:pt modelId="{F1ED719C-F831-4953-B9D2-AC464B5898D1}" type="parTrans" cxnId="{893B69A0-EBAB-4338-8F2B-D502E0E3E2CE}">
      <dgm:prSet/>
      <dgm:spPr/>
      <dgm:t>
        <a:bodyPr/>
        <a:lstStyle/>
        <a:p>
          <a:endParaRPr lang="en-US"/>
        </a:p>
      </dgm:t>
    </dgm:pt>
    <dgm:pt modelId="{CA557B0A-DA40-4962-8D19-1315C2571B22}" type="sibTrans" cxnId="{893B69A0-EBAB-4338-8F2B-D502E0E3E2CE}">
      <dgm:prSet/>
      <dgm:spPr/>
      <dgm:t>
        <a:bodyPr/>
        <a:lstStyle/>
        <a:p>
          <a:endParaRPr lang="en-US"/>
        </a:p>
      </dgm:t>
    </dgm:pt>
    <dgm:pt modelId="{EACCA4D4-C78E-4D0A-A977-DF91F5840BA6}" type="pres">
      <dgm:prSet presAssocID="{B4E44798-2C40-44EA-ADB2-EF9D25A13945}" presName="Name0" presStyleCnt="0">
        <dgm:presLayoutVars>
          <dgm:dir/>
          <dgm:animLvl val="lvl"/>
          <dgm:resizeHandles val="exact"/>
        </dgm:presLayoutVars>
      </dgm:prSet>
      <dgm:spPr/>
      <dgm:t>
        <a:bodyPr/>
        <a:lstStyle/>
        <a:p>
          <a:endParaRPr lang="en-US"/>
        </a:p>
      </dgm:t>
    </dgm:pt>
    <dgm:pt modelId="{AFBED17E-DC6A-498E-A268-F7F63AEA3FA6}" type="pres">
      <dgm:prSet presAssocID="{19BF5543-1BFF-491E-82F6-575E5BFFD9EE}" presName="linNode" presStyleCnt="0"/>
      <dgm:spPr/>
    </dgm:pt>
    <dgm:pt modelId="{4FC1D608-5437-4049-9E12-D49B8B571435}" type="pres">
      <dgm:prSet presAssocID="{19BF5543-1BFF-491E-82F6-575E5BFFD9EE}" presName="parTx" presStyleLbl="revTx" presStyleIdx="0" presStyleCnt="2">
        <dgm:presLayoutVars>
          <dgm:chMax val="1"/>
          <dgm:bulletEnabled val="1"/>
        </dgm:presLayoutVars>
      </dgm:prSet>
      <dgm:spPr/>
      <dgm:t>
        <a:bodyPr/>
        <a:lstStyle/>
        <a:p>
          <a:endParaRPr lang="en-US"/>
        </a:p>
      </dgm:t>
    </dgm:pt>
    <dgm:pt modelId="{8EBEC5E9-70FE-4B71-B535-AB0D2475BF67}" type="pres">
      <dgm:prSet presAssocID="{19BF5543-1BFF-491E-82F6-575E5BFFD9EE}" presName="bracket" presStyleLbl="parChTrans1D1" presStyleIdx="0" presStyleCnt="2"/>
      <dgm:spPr/>
    </dgm:pt>
    <dgm:pt modelId="{366868E7-1C93-4223-B1D4-D1CBA8F042EB}" type="pres">
      <dgm:prSet presAssocID="{19BF5543-1BFF-491E-82F6-575E5BFFD9EE}" presName="spH" presStyleCnt="0"/>
      <dgm:spPr/>
    </dgm:pt>
    <dgm:pt modelId="{E4DF2A93-FE40-40C1-BBED-506048892D28}" type="pres">
      <dgm:prSet presAssocID="{19BF5543-1BFF-491E-82F6-575E5BFFD9EE}" presName="desTx" presStyleLbl="node1" presStyleIdx="0" presStyleCnt="2">
        <dgm:presLayoutVars>
          <dgm:bulletEnabled val="1"/>
        </dgm:presLayoutVars>
      </dgm:prSet>
      <dgm:spPr/>
      <dgm:t>
        <a:bodyPr/>
        <a:lstStyle/>
        <a:p>
          <a:endParaRPr lang="en-US"/>
        </a:p>
      </dgm:t>
    </dgm:pt>
    <dgm:pt modelId="{296DC282-D663-4811-81BD-CA27CDED5215}" type="pres">
      <dgm:prSet presAssocID="{DE961208-41FC-4F3D-AC94-CC72A0A40A7B}" presName="spV" presStyleCnt="0"/>
      <dgm:spPr/>
    </dgm:pt>
    <dgm:pt modelId="{0FB12845-E8E4-4F6D-BD2D-10D2DC6C5F89}" type="pres">
      <dgm:prSet presAssocID="{0033E586-6B18-4B77-9E51-AB66F5F27178}" presName="linNode" presStyleCnt="0"/>
      <dgm:spPr/>
    </dgm:pt>
    <dgm:pt modelId="{CC064802-380F-410A-A89B-E547296AD5AA}" type="pres">
      <dgm:prSet presAssocID="{0033E586-6B18-4B77-9E51-AB66F5F27178}" presName="parTx" presStyleLbl="revTx" presStyleIdx="1" presStyleCnt="2">
        <dgm:presLayoutVars>
          <dgm:chMax val="1"/>
          <dgm:bulletEnabled val="1"/>
        </dgm:presLayoutVars>
      </dgm:prSet>
      <dgm:spPr/>
      <dgm:t>
        <a:bodyPr/>
        <a:lstStyle/>
        <a:p>
          <a:endParaRPr lang="en-US"/>
        </a:p>
      </dgm:t>
    </dgm:pt>
    <dgm:pt modelId="{CA9F2FB5-8921-4DE3-A2A1-16A275C29A94}" type="pres">
      <dgm:prSet presAssocID="{0033E586-6B18-4B77-9E51-AB66F5F27178}" presName="bracket" presStyleLbl="parChTrans1D1" presStyleIdx="1" presStyleCnt="2"/>
      <dgm:spPr/>
    </dgm:pt>
    <dgm:pt modelId="{3134D9BA-6256-4FB8-B0F6-61409015E581}" type="pres">
      <dgm:prSet presAssocID="{0033E586-6B18-4B77-9E51-AB66F5F27178}" presName="spH" presStyleCnt="0"/>
      <dgm:spPr/>
    </dgm:pt>
    <dgm:pt modelId="{2948B1FA-2FAA-4F95-92EF-C988475D6FB4}" type="pres">
      <dgm:prSet presAssocID="{0033E586-6B18-4B77-9E51-AB66F5F27178}" presName="desTx" presStyleLbl="node1" presStyleIdx="1" presStyleCnt="2">
        <dgm:presLayoutVars>
          <dgm:bulletEnabled val="1"/>
        </dgm:presLayoutVars>
      </dgm:prSet>
      <dgm:spPr/>
      <dgm:t>
        <a:bodyPr/>
        <a:lstStyle/>
        <a:p>
          <a:endParaRPr lang="en-US"/>
        </a:p>
      </dgm:t>
    </dgm:pt>
  </dgm:ptLst>
  <dgm:cxnLst>
    <dgm:cxn modelId="{A75BB0A6-BF99-4D0F-A7A7-6167440E0E29}" srcId="{0033E586-6B18-4B77-9E51-AB66F5F27178}" destId="{9ABE18AF-F371-46B5-BC27-52D3129123DD}" srcOrd="7" destOrd="0" parTransId="{1E7182E5-15DB-405B-B79F-875A3202C1DD}" sibTransId="{7B1E52C1-E207-4E94-B082-69CAD18E75A3}"/>
    <dgm:cxn modelId="{53143734-8605-44A4-8EA6-ECC895826C1F}" type="presOf" srcId="{B4E44798-2C40-44EA-ADB2-EF9D25A13945}" destId="{EACCA4D4-C78E-4D0A-A977-DF91F5840BA6}" srcOrd="0" destOrd="0" presId="urn:diagrams.loki3.com/BracketList"/>
    <dgm:cxn modelId="{EEAA07FE-40BD-4B7F-8C36-CA3741BE15E8}" srcId="{B4E44798-2C40-44EA-ADB2-EF9D25A13945}" destId="{0033E586-6B18-4B77-9E51-AB66F5F27178}" srcOrd="1" destOrd="0" parTransId="{091681C5-58AE-4F2A-8CC5-19244DD8A4AB}" sibTransId="{5DB203A9-9811-429D-B12D-65D9A89590B9}"/>
    <dgm:cxn modelId="{FF4E0F2E-8094-4886-9377-CCDC6E543199}" type="presOf" srcId="{55DF6DEB-CEDE-417D-85E9-A1816FC1ACB7}" destId="{E4DF2A93-FE40-40C1-BBED-506048892D28}" srcOrd="0" destOrd="1" presId="urn:diagrams.loki3.com/BracketList"/>
    <dgm:cxn modelId="{08404FC4-B285-4C75-8CF1-97F2F8A04079}" type="presOf" srcId="{9ABE18AF-F371-46B5-BC27-52D3129123DD}" destId="{2948B1FA-2FAA-4F95-92EF-C988475D6FB4}" srcOrd="0" destOrd="7" presId="urn:diagrams.loki3.com/BracketList"/>
    <dgm:cxn modelId="{7CCBB0A1-3F9B-4172-A29A-C14BD7C89FBF}" type="presOf" srcId="{7996BDA9-C189-4B33-8364-0A6695623E96}" destId="{E4DF2A93-FE40-40C1-BBED-506048892D28}" srcOrd="0" destOrd="0" presId="urn:diagrams.loki3.com/BracketList"/>
    <dgm:cxn modelId="{9F88E683-BC6C-431D-A818-6B2E0C143D18}" srcId="{0033E586-6B18-4B77-9E51-AB66F5F27178}" destId="{5AC1DDC5-EFC2-4C4B-A4BF-67E5A2CCA29F}" srcOrd="5" destOrd="0" parTransId="{71834E3D-38BE-4D8C-A5F9-ACB6B3D48CBF}" sibTransId="{59C6BD08-00B8-482D-856A-BBD96DA79FCD}"/>
    <dgm:cxn modelId="{88910618-ADBA-4A1B-AD2C-FA26D2DC1ADE}" srcId="{0033E586-6B18-4B77-9E51-AB66F5F27178}" destId="{460F665F-EDF0-42DF-94EC-142F6EAFA60B}" srcOrd="6" destOrd="0" parTransId="{C2522D6E-78CF-4E11-A529-C59EC257746E}" sibTransId="{56813120-6A55-4F89-871E-3ADA93AEB6BE}"/>
    <dgm:cxn modelId="{AF24B88B-D711-43BE-AF14-F2AD56FEE22D}" type="presOf" srcId="{32CD89F9-C97D-4E95-A809-ACEE215DF88F}" destId="{2948B1FA-2FAA-4F95-92EF-C988475D6FB4}" srcOrd="0" destOrd="4" presId="urn:diagrams.loki3.com/BracketList"/>
    <dgm:cxn modelId="{436954B0-2660-47A0-867C-4CCE80180A50}" type="presOf" srcId="{19BF5543-1BFF-491E-82F6-575E5BFFD9EE}" destId="{4FC1D608-5437-4049-9E12-D49B8B571435}" srcOrd="0" destOrd="0" presId="urn:diagrams.loki3.com/BracketList"/>
    <dgm:cxn modelId="{CD7576B7-6BF5-4027-A5D6-86F7108E95CC}" srcId="{0033E586-6B18-4B77-9E51-AB66F5F27178}" destId="{CC3B797A-6C6E-49C5-9D65-9370FFE50310}" srcOrd="3" destOrd="0" parTransId="{ACCA7CF4-25A9-4102-825E-5FFC761734E3}" sibTransId="{7E5924EA-FA87-4AAD-9905-9328BEA74674}"/>
    <dgm:cxn modelId="{9BE774BA-A00D-43CD-81A6-2CBA3E8DDD7E}" srcId="{0033E586-6B18-4B77-9E51-AB66F5F27178}" destId="{CF4A4ECA-1AD4-45AF-B5D4-0429D708AD99}" srcOrd="1" destOrd="0" parTransId="{DA2EB98C-0603-4E55-A73F-D2DF77EE683B}" sibTransId="{A1D9D83A-521D-42F9-98FE-782171A03A09}"/>
    <dgm:cxn modelId="{49AAE603-06A0-4B8A-9B7F-3B30668CD323}" type="presOf" srcId="{460F665F-EDF0-42DF-94EC-142F6EAFA60B}" destId="{2948B1FA-2FAA-4F95-92EF-C988475D6FB4}" srcOrd="0" destOrd="6" presId="urn:diagrams.loki3.com/BracketList"/>
    <dgm:cxn modelId="{D492EC97-A81D-4D8E-8207-F2F397AD7F9E}" srcId="{0033E586-6B18-4B77-9E51-AB66F5F27178}" destId="{5658B2B0-4490-4070-B53B-5A058285C30D}" srcOrd="0" destOrd="0" parTransId="{D8F67476-D6C2-4FBD-99D4-215E45D48ED4}" sibTransId="{17678301-2971-4AF7-9E08-393011894654}"/>
    <dgm:cxn modelId="{A6F9F67A-3968-41A2-A5F7-7784DABE03D7}" type="presOf" srcId="{0033E586-6B18-4B77-9E51-AB66F5F27178}" destId="{CC064802-380F-410A-A89B-E547296AD5AA}" srcOrd="0" destOrd="0" presId="urn:diagrams.loki3.com/BracketList"/>
    <dgm:cxn modelId="{E93C6762-ED7F-4C4B-8998-C8D6E0A8A69E}" type="presOf" srcId="{CF4A4ECA-1AD4-45AF-B5D4-0429D708AD99}" destId="{2948B1FA-2FAA-4F95-92EF-C988475D6FB4}" srcOrd="0" destOrd="1" presId="urn:diagrams.loki3.com/BracketList"/>
    <dgm:cxn modelId="{7C17742D-67D3-47C2-B77A-7FCD5F649C34}" type="presOf" srcId="{5658B2B0-4490-4070-B53B-5A058285C30D}" destId="{2948B1FA-2FAA-4F95-92EF-C988475D6FB4}" srcOrd="0" destOrd="0" presId="urn:diagrams.loki3.com/BracketList"/>
    <dgm:cxn modelId="{042CB981-DAA2-46DB-A23D-41B1017DFE7F}" srcId="{0033E586-6B18-4B77-9E51-AB66F5F27178}" destId="{32CD89F9-C97D-4E95-A809-ACEE215DF88F}" srcOrd="4" destOrd="0" parTransId="{EB543FA2-61EF-4120-96B9-6CB0B7CD664F}" sibTransId="{80C4C53C-9EB7-4255-B092-B73E1BD2A679}"/>
    <dgm:cxn modelId="{F15759C9-72CA-478A-BE54-58B6608003E5}" srcId="{0033E586-6B18-4B77-9E51-AB66F5F27178}" destId="{DF7F3764-BE84-41ED-B343-FB808ED651D5}" srcOrd="2" destOrd="0" parTransId="{6348EE77-2B65-4A15-8F01-B0FB7DD72486}" sibTransId="{16B68961-913E-4977-825D-F0D183861AC2}"/>
    <dgm:cxn modelId="{0213B958-8BAB-4013-B869-E517022A8B93}" type="presOf" srcId="{DF7F3764-BE84-41ED-B343-FB808ED651D5}" destId="{2948B1FA-2FAA-4F95-92EF-C988475D6FB4}" srcOrd="0" destOrd="2" presId="urn:diagrams.loki3.com/BracketList"/>
    <dgm:cxn modelId="{893B69A0-EBAB-4338-8F2B-D502E0E3E2CE}" srcId="{19BF5543-1BFF-491E-82F6-575E5BFFD9EE}" destId="{55DF6DEB-CEDE-417D-85E9-A1816FC1ACB7}" srcOrd="1" destOrd="0" parTransId="{F1ED719C-F831-4953-B9D2-AC464B5898D1}" sibTransId="{CA557B0A-DA40-4962-8D19-1315C2571B22}"/>
    <dgm:cxn modelId="{80AF721E-AEFA-4805-8B25-7B17FFDCAC3C}" type="presOf" srcId="{CC3B797A-6C6E-49C5-9D65-9370FFE50310}" destId="{2948B1FA-2FAA-4F95-92EF-C988475D6FB4}" srcOrd="0" destOrd="3" presId="urn:diagrams.loki3.com/BracketList"/>
    <dgm:cxn modelId="{C3A07DDC-8849-4AF6-8F72-E2767FEE4D69}" srcId="{B4E44798-2C40-44EA-ADB2-EF9D25A13945}" destId="{19BF5543-1BFF-491E-82F6-575E5BFFD9EE}" srcOrd="0" destOrd="0" parTransId="{CB6A2E9A-75AB-4014-AD4B-A397AF14CAE0}" sibTransId="{DE961208-41FC-4F3D-AC94-CC72A0A40A7B}"/>
    <dgm:cxn modelId="{E0B713EB-AF5B-42B8-8CD1-6DBB72746A08}" type="presOf" srcId="{5AC1DDC5-EFC2-4C4B-A4BF-67E5A2CCA29F}" destId="{2948B1FA-2FAA-4F95-92EF-C988475D6FB4}" srcOrd="0" destOrd="5" presId="urn:diagrams.loki3.com/BracketList"/>
    <dgm:cxn modelId="{9E3DEBF1-DC86-46AA-BDD5-8FB197C1EA08}" srcId="{19BF5543-1BFF-491E-82F6-575E5BFFD9EE}" destId="{7996BDA9-C189-4B33-8364-0A6695623E96}" srcOrd="0" destOrd="0" parTransId="{27885E97-E37A-4CB6-B97F-DD7B041D09FB}" sibTransId="{2452638C-ACDE-42EA-9243-E8C6AC63F0E3}"/>
    <dgm:cxn modelId="{13522930-CD88-495F-A6E0-8543567820E9}" type="presParOf" srcId="{EACCA4D4-C78E-4D0A-A977-DF91F5840BA6}" destId="{AFBED17E-DC6A-498E-A268-F7F63AEA3FA6}" srcOrd="0" destOrd="0" presId="urn:diagrams.loki3.com/BracketList"/>
    <dgm:cxn modelId="{5D117F94-FCEB-4623-B910-07E16E8D0F9C}" type="presParOf" srcId="{AFBED17E-DC6A-498E-A268-F7F63AEA3FA6}" destId="{4FC1D608-5437-4049-9E12-D49B8B571435}" srcOrd="0" destOrd="0" presId="urn:diagrams.loki3.com/BracketList"/>
    <dgm:cxn modelId="{C65ACFCE-082F-4341-9C37-9E1A127E60D1}" type="presParOf" srcId="{AFBED17E-DC6A-498E-A268-F7F63AEA3FA6}" destId="{8EBEC5E9-70FE-4B71-B535-AB0D2475BF67}" srcOrd="1" destOrd="0" presId="urn:diagrams.loki3.com/BracketList"/>
    <dgm:cxn modelId="{15EFE855-EAD6-49F7-A47B-81943481F92E}" type="presParOf" srcId="{AFBED17E-DC6A-498E-A268-F7F63AEA3FA6}" destId="{366868E7-1C93-4223-B1D4-D1CBA8F042EB}" srcOrd="2" destOrd="0" presId="urn:diagrams.loki3.com/BracketList"/>
    <dgm:cxn modelId="{1E128385-1EE4-4106-96C7-E3FE0DA180F8}" type="presParOf" srcId="{AFBED17E-DC6A-498E-A268-F7F63AEA3FA6}" destId="{E4DF2A93-FE40-40C1-BBED-506048892D28}" srcOrd="3" destOrd="0" presId="urn:diagrams.loki3.com/BracketList"/>
    <dgm:cxn modelId="{3CCD12ED-E53E-4431-9044-06FF7A5EF54A}" type="presParOf" srcId="{EACCA4D4-C78E-4D0A-A977-DF91F5840BA6}" destId="{296DC282-D663-4811-81BD-CA27CDED5215}" srcOrd="1" destOrd="0" presId="urn:diagrams.loki3.com/BracketList"/>
    <dgm:cxn modelId="{42489533-9D0E-4F5A-8F4E-43F9843AD22B}" type="presParOf" srcId="{EACCA4D4-C78E-4D0A-A977-DF91F5840BA6}" destId="{0FB12845-E8E4-4F6D-BD2D-10D2DC6C5F89}" srcOrd="2" destOrd="0" presId="urn:diagrams.loki3.com/BracketList"/>
    <dgm:cxn modelId="{F303CD5C-9C71-40B0-B25B-D7A2284A7D8C}" type="presParOf" srcId="{0FB12845-E8E4-4F6D-BD2D-10D2DC6C5F89}" destId="{CC064802-380F-410A-A89B-E547296AD5AA}" srcOrd="0" destOrd="0" presId="urn:diagrams.loki3.com/BracketList"/>
    <dgm:cxn modelId="{16DADDB5-17DD-4DC2-B2F2-27DC29B0287A}" type="presParOf" srcId="{0FB12845-E8E4-4F6D-BD2D-10D2DC6C5F89}" destId="{CA9F2FB5-8921-4DE3-A2A1-16A275C29A94}" srcOrd="1" destOrd="0" presId="urn:diagrams.loki3.com/BracketList"/>
    <dgm:cxn modelId="{9E30DDB5-217D-4205-8C78-7A8FA2FBE0AF}" type="presParOf" srcId="{0FB12845-E8E4-4F6D-BD2D-10D2DC6C5F89}" destId="{3134D9BA-6256-4FB8-B0F6-61409015E581}" srcOrd="2" destOrd="0" presId="urn:diagrams.loki3.com/BracketList"/>
    <dgm:cxn modelId="{3BD633DB-3698-43ED-AE55-BF1EAD1CCB61}" type="presParOf" srcId="{0FB12845-E8E4-4F6D-BD2D-10D2DC6C5F89}" destId="{2948B1FA-2FAA-4F95-92EF-C988475D6FB4}"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E44798-2C40-44EA-ADB2-EF9D25A1394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BED31B12-FEB2-4B1A-A408-156827D82457}">
      <dgm:prSet phldrT="[Text]"/>
      <dgm:spPr/>
      <dgm:t>
        <a:bodyPr/>
        <a:lstStyle/>
        <a:p>
          <a:r>
            <a:rPr lang="en-US" dirty="0"/>
            <a:t>Develop  corporate  information plan</a:t>
          </a:r>
        </a:p>
      </dgm:t>
    </dgm:pt>
    <dgm:pt modelId="{0714C473-7EC8-4F33-AFD8-84BAF9FFE1D5}" type="parTrans" cxnId="{3FB11E96-F683-4D82-B97C-BEBD8B5622AE}">
      <dgm:prSet/>
      <dgm:spPr/>
      <dgm:t>
        <a:bodyPr/>
        <a:lstStyle/>
        <a:p>
          <a:endParaRPr lang="en-US"/>
        </a:p>
      </dgm:t>
    </dgm:pt>
    <dgm:pt modelId="{7CBA1916-038D-4582-AB09-553B06A3F8A1}" type="sibTrans" cxnId="{3FB11E96-F683-4D82-B97C-BEBD8B5622AE}">
      <dgm:prSet/>
      <dgm:spPr/>
      <dgm:t>
        <a:bodyPr/>
        <a:lstStyle/>
        <a:p>
          <a:endParaRPr lang="en-US"/>
        </a:p>
      </dgm:t>
    </dgm:pt>
    <dgm:pt modelId="{14588817-F3B7-4F8C-98EA-79A061165C52}">
      <dgm:prSet phldrT="[Text]"/>
      <dgm:spPr/>
      <dgm:t>
        <a:bodyPr/>
        <a:lstStyle/>
        <a:p>
          <a:r>
            <a:rPr lang="en-US" dirty="0"/>
            <a:t>Develop computer resource plan</a:t>
          </a:r>
        </a:p>
      </dgm:t>
    </dgm:pt>
    <dgm:pt modelId="{C57E7C5E-A3F7-4DDE-A6CA-06B6DDEB44C7}" type="parTrans" cxnId="{AFF79B18-9A02-4499-9322-B20518AD8895}">
      <dgm:prSet/>
      <dgm:spPr/>
      <dgm:t>
        <a:bodyPr/>
        <a:lstStyle/>
        <a:p>
          <a:endParaRPr lang="en-US"/>
        </a:p>
      </dgm:t>
    </dgm:pt>
    <dgm:pt modelId="{76C1AD73-11CE-4ECD-B037-965802FA37FE}" type="sibTrans" cxnId="{AFF79B18-9A02-4499-9322-B20518AD8895}">
      <dgm:prSet/>
      <dgm:spPr/>
      <dgm:t>
        <a:bodyPr/>
        <a:lstStyle/>
        <a:p>
          <a:endParaRPr lang="en-US"/>
        </a:p>
      </dgm:t>
    </dgm:pt>
    <dgm:pt modelId="{D7FB4DE1-FBA7-478D-8036-01EDE256AC94}">
      <dgm:prSet phldrT="[Text]"/>
      <dgm:spPr/>
      <dgm:t>
        <a:bodyPr/>
        <a:lstStyle/>
        <a:p>
          <a:r>
            <a:rPr lang="en-US" dirty="0"/>
            <a:t>Schedule/budget resource upgrade</a:t>
          </a:r>
        </a:p>
      </dgm:t>
    </dgm:pt>
    <dgm:pt modelId="{9A548088-5818-4279-862D-989C442FF159}" type="parTrans" cxnId="{2062DE07-152E-451E-AAD0-431D0E62148B}">
      <dgm:prSet/>
      <dgm:spPr/>
      <dgm:t>
        <a:bodyPr/>
        <a:lstStyle/>
        <a:p>
          <a:endParaRPr lang="en-US"/>
        </a:p>
      </dgm:t>
    </dgm:pt>
    <dgm:pt modelId="{B2A348B7-3DF9-452F-BED1-7877B1999258}" type="sibTrans" cxnId="{2062DE07-152E-451E-AAD0-431D0E62148B}">
      <dgm:prSet/>
      <dgm:spPr/>
      <dgm:t>
        <a:bodyPr/>
        <a:lstStyle/>
        <a:p>
          <a:endParaRPr lang="en-US"/>
        </a:p>
      </dgm:t>
    </dgm:pt>
    <dgm:pt modelId="{67B2C969-DEEE-4F72-809C-47D02AC57E06}">
      <dgm:prSet phldrT="[Text]"/>
      <dgm:spPr/>
      <dgm:t>
        <a:bodyPr/>
        <a:lstStyle/>
        <a:p>
          <a:r>
            <a:rPr lang="en-US" dirty="0"/>
            <a:t>Install / upgrade computers</a:t>
          </a:r>
        </a:p>
      </dgm:t>
    </dgm:pt>
    <dgm:pt modelId="{B11288C5-769C-4BAE-A610-91D8AA325C96}" type="parTrans" cxnId="{F0C94170-6328-443A-8F28-24FAC899F9B7}">
      <dgm:prSet/>
      <dgm:spPr/>
      <dgm:t>
        <a:bodyPr/>
        <a:lstStyle/>
        <a:p>
          <a:endParaRPr lang="en-US"/>
        </a:p>
      </dgm:t>
    </dgm:pt>
    <dgm:pt modelId="{90869C3A-EE27-499E-ABEC-A1CD1EDBE625}" type="sibTrans" cxnId="{F0C94170-6328-443A-8F28-24FAC899F9B7}">
      <dgm:prSet/>
      <dgm:spPr/>
      <dgm:t>
        <a:bodyPr/>
        <a:lstStyle/>
        <a:p>
          <a:endParaRPr lang="en-US"/>
        </a:p>
      </dgm:t>
    </dgm:pt>
    <dgm:pt modelId="{52FAABAF-3DF2-4FDC-AE9C-58EAE5D7A1C5}">
      <dgm:prSet phldrT="[Text]"/>
      <dgm:spPr/>
      <dgm:t>
        <a:bodyPr/>
        <a:lstStyle/>
        <a:p>
          <a:r>
            <a:rPr lang="en-US" dirty="0"/>
            <a:t>Install Upgrade Software</a:t>
          </a:r>
        </a:p>
      </dgm:t>
    </dgm:pt>
    <dgm:pt modelId="{A8845405-AFDC-44A5-B395-BE5577F98A6C}" type="parTrans" cxnId="{68922833-CF9B-4CF3-BAF1-0543E194C0F2}">
      <dgm:prSet/>
      <dgm:spPr/>
      <dgm:t>
        <a:bodyPr/>
        <a:lstStyle/>
        <a:p>
          <a:endParaRPr lang="en-US"/>
        </a:p>
      </dgm:t>
    </dgm:pt>
    <dgm:pt modelId="{346B829A-A7D0-4C63-B9FC-ECCFA994112E}" type="sibTrans" cxnId="{68922833-CF9B-4CF3-BAF1-0543E194C0F2}">
      <dgm:prSet/>
      <dgm:spPr/>
      <dgm:t>
        <a:bodyPr/>
        <a:lstStyle/>
        <a:p>
          <a:endParaRPr lang="en-US"/>
        </a:p>
      </dgm:t>
    </dgm:pt>
    <dgm:pt modelId="{098384AD-AD07-46DF-817C-7E23AE06EC32}">
      <dgm:prSet phldrT="[Text]"/>
      <dgm:spPr/>
      <dgm:t>
        <a:bodyPr/>
        <a:lstStyle/>
        <a:p>
          <a:r>
            <a:rPr lang="en-US" dirty="0"/>
            <a:t>System Development through Integration</a:t>
          </a:r>
        </a:p>
      </dgm:t>
    </dgm:pt>
    <dgm:pt modelId="{E619CADB-9D6E-430F-A98E-C4A40E7006BA}" type="parTrans" cxnId="{E7F67071-8431-43D4-8925-54D6B0400737}">
      <dgm:prSet/>
      <dgm:spPr/>
      <dgm:t>
        <a:bodyPr/>
        <a:lstStyle/>
        <a:p>
          <a:endParaRPr lang="en-US"/>
        </a:p>
      </dgm:t>
    </dgm:pt>
    <dgm:pt modelId="{DADE7334-3435-4497-91B5-FAFAF730B1D0}" type="sibTrans" cxnId="{E7F67071-8431-43D4-8925-54D6B0400737}">
      <dgm:prSet/>
      <dgm:spPr/>
      <dgm:t>
        <a:bodyPr/>
        <a:lstStyle/>
        <a:p>
          <a:endParaRPr lang="en-US"/>
        </a:p>
      </dgm:t>
    </dgm:pt>
    <dgm:pt modelId="{77211FA9-F76F-4252-8269-5B36882A49BE}">
      <dgm:prSet phldrT="[Text]"/>
      <dgm:spPr/>
      <dgm:t>
        <a:bodyPr/>
        <a:lstStyle/>
        <a:p>
          <a:r>
            <a:rPr lang="en-US" dirty="0"/>
            <a:t>Manage an organization’s presence</a:t>
          </a:r>
        </a:p>
      </dgm:t>
    </dgm:pt>
    <dgm:pt modelId="{4D200C9C-2D99-467C-A31F-35CC0F4E19F9}" type="parTrans" cxnId="{3EB29F22-2892-4A4B-80C1-77B5DF2B4D02}">
      <dgm:prSet/>
      <dgm:spPr/>
      <dgm:t>
        <a:bodyPr/>
        <a:lstStyle/>
        <a:p>
          <a:endParaRPr lang="en-US"/>
        </a:p>
      </dgm:t>
    </dgm:pt>
    <dgm:pt modelId="{4B9DF547-45BB-4008-AEEA-D439717CED9F}" type="sibTrans" cxnId="{3EB29F22-2892-4A4B-80C1-77B5DF2B4D02}">
      <dgm:prSet/>
      <dgm:spPr/>
      <dgm:t>
        <a:bodyPr/>
        <a:lstStyle/>
        <a:p>
          <a:endParaRPr lang="en-US"/>
        </a:p>
      </dgm:t>
    </dgm:pt>
    <dgm:pt modelId="{B9A70AA4-9EDA-4FBC-8852-7FC3D5720E94}">
      <dgm:prSet phldrT="[Text]"/>
      <dgm:spPr/>
      <dgm:t>
        <a:bodyPr/>
        <a:lstStyle/>
        <a:p>
          <a:r>
            <a:rPr lang="en-US" dirty="0"/>
            <a:t>Configure &amp; integrate e-commerce software</a:t>
          </a:r>
        </a:p>
      </dgm:t>
    </dgm:pt>
    <dgm:pt modelId="{A4AABAF1-98AF-465C-A62F-FDC878423D12}" type="parTrans" cxnId="{CB25D38C-0072-4AD9-8B52-41AA136DA1D3}">
      <dgm:prSet/>
      <dgm:spPr/>
      <dgm:t>
        <a:bodyPr/>
        <a:lstStyle/>
        <a:p>
          <a:endParaRPr lang="en-US"/>
        </a:p>
      </dgm:t>
    </dgm:pt>
    <dgm:pt modelId="{F7683B33-4DCB-4392-B756-D12693159386}" type="sibTrans" cxnId="{CB25D38C-0072-4AD9-8B52-41AA136DA1D3}">
      <dgm:prSet/>
      <dgm:spPr/>
      <dgm:t>
        <a:bodyPr/>
        <a:lstStyle/>
        <a:p>
          <a:endParaRPr lang="en-US"/>
        </a:p>
      </dgm:t>
    </dgm:pt>
    <dgm:pt modelId="{E5B6A937-77D7-4D88-B596-369079ECF5A3}">
      <dgm:prSet phldrT="[Text]"/>
      <dgm:spPr/>
      <dgm:t>
        <a:bodyPr/>
        <a:lstStyle/>
        <a:p>
          <a:r>
            <a:rPr lang="en-US" dirty="0"/>
            <a:t>Develop multimedia solutions</a:t>
          </a:r>
        </a:p>
      </dgm:t>
    </dgm:pt>
    <dgm:pt modelId="{94BF1A4E-D0AF-4FCE-BD30-70B92305E032}" type="parTrans" cxnId="{03723BB1-489F-4699-A46D-2186B64CDAA4}">
      <dgm:prSet/>
      <dgm:spPr/>
      <dgm:t>
        <a:bodyPr/>
        <a:lstStyle/>
        <a:p>
          <a:endParaRPr lang="en-US"/>
        </a:p>
      </dgm:t>
    </dgm:pt>
    <dgm:pt modelId="{86778FF4-65BA-42A9-8F0F-41687FE91DF2}" type="sibTrans" cxnId="{03723BB1-489F-4699-A46D-2186B64CDAA4}">
      <dgm:prSet/>
      <dgm:spPr/>
      <dgm:t>
        <a:bodyPr/>
        <a:lstStyle/>
        <a:p>
          <a:endParaRPr lang="en-US"/>
        </a:p>
      </dgm:t>
    </dgm:pt>
    <dgm:pt modelId="{1233A37A-AAE4-40D0-A55C-B975566A3443}">
      <dgm:prSet phldrT="[Text]"/>
      <dgm:spPr/>
      <dgm:t>
        <a:bodyPr/>
        <a:lstStyle/>
        <a:p>
          <a:r>
            <a:rPr lang="en-US" dirty="0"/>
            <a:t>Configure &amp; integrate e-learning systems</a:t>
          </a:r>
        </a:p>
      </dgm:t>
    </dgm:pt>
    <dgm:pt modelId="{8FFB9F02-7D62-4A85-B95F-C6F4D0504D55}" type="parTrans" cxnId="{32029CEC-1D60-42B9-BAC9-9A73802505A1}">
      <dgm:prSet/>
      <dgm:spPr/>
      <dgm:t>
        <a:bodyPr/>
        <a:lstStyle/>
        <a:p>
          <a:endParaRPr lang="en-US"/>
        </a:p>
      </dgm:t>
    </dgm:pt>
    <dgm:pt modelId="{8BF7D241-FCA8-4166-9466-D9F63B6B8754}" type="sibTrans" cxnId="{32029CEC-1D60-42B9-BAC9-9A73802505A1}">
      <dgm:prSet/>
      <dgm:spPr/>
      <dgm:t>
        <a:bodyPr/>
        <a:lstStyle/>
        <a:p>
          <a:endParaRPr lang="en-US"/>
        </a:p>
      </dgm:t>
    </dgm:pt>
    <dgm:pt modelId="{EAB71463-B095-4FA3-83FE-B688E86BA45A}">
      <dgm:prSet phldrT="[Text]"/>
      <dgm:spPr/>
      <dgm:t>
        <a:bodyPr/>
        <a:lstStyle/>
        <a:p>
          <a:r>
            <a:rPr lang="en-US" dirty="0"/>
            <a:t>IT resource planning</a:t>
          </a:r>
        </a:p>
      </dgm:t>
    </dgm:pt>
    <dgm:pt modelId="{7B4FF77C-84F4-4C00-93DF-1DB920C9B71E}" type="sibTrans" cxnId="{872536BC-0A90-43F6-B156-FCD015F7095C}">
      <dgm:prSet/>
      <dgm:spPr/>
      <dgm:t>
        <a:bodyPr/>
        <a:lstStyle/>
        <a:p>
          <a:endParaRPr lang="en-US"/>
        </a:p>
      </dgm:t>
    </dgm:pt>
    <dgm:pt modelId="{6D93C733-4D56-4880-BF23-C3D3573CB10D}" type="parTrans" cxnId="{872536BC-0A90-43F6-B156-FCD015F7095C}">
      <dgm:prSet/>
      <dgm:spPr/>
      <dgm:t>
        <a:bodyPr/>
        <a:lstStyle/>
        <a:p>
          <a:endParaRPr lang="en-US"/>
        </a:p>
      </dgm:t>
    </dgm:pt>
    <dgm:pt modelId="{EACCA4D4-C78E-4D0A-A977-DF91F5840BA6}" type="pres">
      <dgm:prSet presAssocID="{B4E44798-2C40-44EA-ADB2-EF9D25A13945}" presName="Name0" presStyleCnt="0">
        <dgm:presLayoutVars>
          <dgm:dir/>
          <dgm:animLvl val="lvl"/>
          <dgm:resizeHandles val="exact"/>
        </dgm:presLayoutVars>
      </dgm:prSet>
      <dgm:spPr/>
      <dgm:t>
        <a:bodyPr/>
        <a:lstStyle/>
        <a:p>
          <a:endParaRPr lang="en-US"/>
        </a:p>
      </dgm:t>
    </dgm:pt>
    <dgm:pt modelId="{B015F343-2214-4958-9EC4-229958DD55D2}" type="pres">
      <dgm:prSet presAssocID="{EAB71463-B095-4FA3-83FE-B688E86BA45A}" presName="linNode" presStyleCnt="0"/>
      <dgm:spPr/>
    </dgm:pt>
    <dgm:pt modelId="{8B1B93FB-31B6-4B9A-A67E-D72928399E94}" type="pres">
      <dgm:prSet presAssocID="{EAB71463-B095-4FA3-83FE-B688E86BA45A}" presName="parTx" presStyleLbl="revTx" presStyleIdx="0" presStyleCnt="2">
        <dgm:presLayoutVars>
          <dgm:chMax val="1"/>
          <dgm:bulletEnabled val="1"/>
        </dgm:presLayoutVars>
      </dgm:prSet>
      <dgm:spPr/>
      <dgm:t>
        <a:bodyPr/>
        <a:lstStyle/>
        <a:p>
          <a:endParaRPr lang="en-US"/>
        </a:p>
      </dgm:t>
    </dgm:pt>
    <dgm:pt modelId="{F9FB62DD-A530-453D-9478-341667CC3E4C}" type="pres">
      <dgm:prSet presAssocID="{EAB71463-B095-4FA3-83FE-B688E86BA45A}" presName="bracket" presStyleLbl="parChTrans1D1" presStyleIdx="0" presStyleCnt="2"/>
      <dgm:spPr/>
    </dgm:pt>
    <dgm:pt modelId="{3EC69D46-B1CF-41C3-BCD4-2737FEF32CA0}" type="pres">
      <dgm:prSet presAssocID="{EAB71463-B095-4FA3-83FE-B688E86BA45A}" presName="spH" presStyleCnt="0"/>
      <dgm:spPr/>
    </dgm:pt>
    <dgm:pt modelId="{04577070-D052-4326-B5BA-0D0D6D9BDE00}" type="pres">
      <dgm:prSet presAssocID="{EAB71463-B095-4FA3-83FE-B688E86BA45A}" presName="desTx" presStyleLbl="node1" presStyleIdx="0" presStyleCnt="2">
        <dgm:presLayoutVars>
          <dgm:bulletEnabled val="1"/>
        </dgm:presLayoutVars>
      </dgm:prSet>
      <dgm:spPr/>
      <dgm:t>
        <a:bodyPr/>
        <a:lstStyle/>
        <a:p>
          <a:endParaRPr lang="en-US"/>
        </a:p>
      </dgm:t>
    </dgm:pt>
    <dgm:pt modelId="{58948D77-F414-42C7-9753-FF61ADF7C2F8}" type="pres">
      <dgm:prSet presAssocID="{7B4FF77C-84F4-4C00-93DF-1DB920C9B71E}" presName="spV" presStyleCnt="0"/>
      <dgm:spPr/>
    </dgm:pt>
    <dgm:pt modelId="{B79DC411-D868-426F-A036-676C807FA317}" type="pres">
      <dgm:prSet presAssocID="{098384AD-AD07-46DF-817C-7E23AE06EC32}" presName="linNode" presStyleCnt="0"/>
      <dgm:spPr/>
    </dgm:pt>
    <dgm:pt modelId="{CF686464-BC95-4FA3-A3AA-80412EE0D67F}" type="pres">
      <dgm:prSet presAssocID="{098384AD-AD07-46DF-817C-7E23AE06EC32}" presName="parTx" presStyleLbl="revTx" presStyleIdx="1" presStyleCnt="2">
        <dgm:presLayoutVars>
          <dgm:chMax val="1"/>
          <dgm:bulletEnabled val="1"/>
        </dgm:presLayoutVars>
      </dgm:prSet>
      <dgm:spPr/>
      <dgm:t>
        <a:bodyPr/>
        <a:lstStyle/>
        <a:p>
          <a:endParaRPr lang="en-US"/>
        </a:p>
      </dgm:t>
    </dgm:pt>
    <dgm:pt modelId="{98758B9B-1E0F-4A53-8397-3648F7A23BF2}" type="pres">
      <dgm:prSet presAssocID="{098384AD-AD07-46DF-817C-7E23AE06EC32}" presName="bracket" presStyleLbl="parChTrans1D1" presStyleIdx="1" presStyleCnt="2"/>
      <dgm:spPr/>
    </dgm:pt>
    <dgm:pt modelId="{80762729-05B4-46E3-8CBE-4BD0E02776C2}" type="pres">
      <dgm:prSet presAssocID="{098384AD-AD07-46DF-817C-7E23AE06EC32}" presName="spH" presStyleCnt="0"/>
      <dgm:spPr/>
    </dgm:pt>
    <dgm:pt modelId="{5EC16DD1-DB54-4736-A8A2-73BFEACA170A}" type="pres">
      <dgm:prSet presAssocID="{098384AD-AD07-46DF-817C-7E23AE06EC32}" presName="desTx" presStyleLbl="node1" presStyleIdx="1" presStyleCnt="2">
        <dgm:presLayoutVars>
          <dgm:bulletEnabled val="1"/>
        </dgm:presLayoutVars>
      </dgm:prSet>
      <dgm:spPr/>
      <dgm:t>
        <a:bodyPr/>
        <a:lstStyle/>
        <a:p>
          <a:endParaRPr lang="en-US"/>
        </a:p>
      </dgm:t>
    </dgm:pt>
  </dgm:ptLst>
  <dgm:cxnLst>
    <dgm:cxn modelId="{2062DE07-152E-451E-AAD0-431D0E62148B}" srcId="{EAB71463-B095-4FA3-83FE-B688E86BA45A}" destId="{D7FB4DE1-FBA7-478D-8036-01EDE256AC94}" srcOrd="2" destOrd="0" parTransId="{9A548088-5818-4279-862D-989C442FF159}" sibTransId="{B2A348B7-3DF9-452F-BED1-7877B1999258}"/>
    <dgm:cxn modelId="{98CB6430-3494-4763-A10C-32B77D1F0472}" type="presOf" srcId="{67B2C969-DEEE-4F72-809C-47D02AC57E06}" destId="{04577070-D052-4326-B5BA-0D0D6D9BDE00}" srcOrd="0" destOrd="3" presId="urn:diagrams.loki3.com/BracketList"/>
    <dgm:cxn modelId="{486E2C37-7C40-48E7-8F9E-5E18C7C2C80F}" type="presOf" srcId="{B9A70AA4-9EDA-4FBC-8852-7FC3D5720E94}" destId="{5EC16DD1-DB54-4736-A8A2-73BFEACA170A}" srcOrd="0" destOrd="1" presId="urn:diagrams.loki3.com/BracketList"/>
    <dgm:cxn modelId="{53143734-8605-44A4-8EA6-ECC895826C1F}" type="presOf" srcId="{B4E44798-2C40-44EA-ADB2-EF9D25A13945}" destId="{EACCA4D4-C78E-4D0A-A977-DF91F5840BA6}" srcOrd="0" destOrd="0" presId="urn:diagrams.loki3.com/BracketList"/>
    <dgm:cxn modelId="{CB25D38C-0072-4AD9-8B52-41AA136DA1D3}" srcId="{098384AD-AD07-46DF-817C-7E23AE06EC32}" destId="{B9A70AA4-9EDA-4FBC-8852-7FC3D5720E94}" srcOrd="1" destOrd="0" parTransId="{A4AABAF1-98AF-465C-A62F-FDC878423D12}" sibTransId="{F7683B33-4DCB-4392-B756-D12693159386}"/>
    <dgm:cxn modelId="{32029CEC-1D60-42B9-BAC9-9A73802505A1}" srcId="{098384AD-AD07-46DF-817C-7E23AE06EC32}" destId="{1233A37A-AAE4-40D0-A55C-B975566A3443}" srcOrd="3" destOrd="0" parTransId="{8FFB9F02-7D62-4A85-B95F-C6F4D0504D55}" sibTransId="{8BF7D241-FCA8-4166-9466-D9F63B6B8754}"/>
    <dgm:cxn modelId="{872536BC-0A90-43F6-B156-FCD015F7095C}" srcId="{B4E44798-2C40-44EA-ADB2-EF9D25A13945}" destId="{EAB71463-B095-4FA3-83FE-B688E86BA45A}" srcOrd="0" destOrd="0" parTransId="{6D93C733-4D56-4880-BF23-C3D3573CB10D}" sibTransId="{7B4FF77C-84F4-4C00-93DF-1DB920C9B71E}"/>
    <dgm:cxn modelId="{520680A8-5EF5-4B0C-A69C-33380FDC4A0B}" type="presOf" srcId="{77211FA9-F76F-4252-8269-5B36882A49BE}" destId="{5EC16DD1-DB54-4736-A8A2-73BFEACA170A}" srcOrd="0" destOrd="0" presId="urn:diagrams.loki3.com/BracketList"/>
    <dgm:cxn modelId="{00171A0F-38A1-4B51-95BD-3B9619302169}" type="presOf" srcId="{D7FB4DE1-FBA7-478D-8036-01EDE256AC94}" destId="{04577070-D052-4326-B5BA-0D0D6D9BDE00}" srcOrd="0" destOrd="2" presId="urn:diagrams.loki3.com/BracketList"/>
    <dgm:cxn modelId="{E7F67071-8431-43D4-8925-54D6B0400737}" srcId="{B4E44798-2C40-44EA-ADB2-EF9D25A13945}" destId="{098384AD-AD07-46DF-817C-7E23AE06EC32}" srcOrd="1" destOrd="0" parTransId="{E619CADB-9D6E-430F-A98E-C4A40E7006BA}" sibTransId="{DADE7334-3435-4497-91B5-FAFAF730B1D0}"/>
    <dgm:cxn modelId="{5CA06105-5CD2-470F-8048-07655AB15043}" type="presOf" srcId="{14588817-F3B7-4F8C-98EA-79A061165C52}" destId="{04577070-D052-4326-B5BA-0D0D6D9BDE00}" srcOrd="0" destOrd="1" presId="urn:diagrams.loki3.com/BracketList"/>
    <dgm:cxn modelId="{03723BB1-489F-4699-A46D-2186B64CDAA4}" srcId="{098384AD-AD07-46DF-817C-7E23AE06EC32}" destId="{E5B6A937-77D7-4D88-B596-369079ECF5A3}" srcOrd="2" destOrd="0" parTransId="{94BF1A4E-D0AF-4FCE-BD30-70B92305E032}" sibTransId="{86778FF4-65BA-42A9-8F0F-41687FE91DF2}"/>
    <dgm:cxn modelId="{3EB29F22-2892-4A4B-80C1-77B5DF2B4D02}" srcId="{098384AD-AD07-46DF-817C-7E23AE06EC32}" destId="{77211FA9-F76F-4252-8269-5B36882A49BE}" srcOrd="0" destOrd="0" parTransId="{4D200C9C-2D99-467C-A31F-35CC0F4E19F9}" sibTransId="{4B9DF547-45BB-4008-AEEA-D439717CED9F}"/>
    <dgm:cxn modelId="{9107D3C7-4214-4598-B192-49D5A3B9F521}" type="presOf" srcId="{EAB71463-B095-4FA3-83FE-B688E86BA45A}" destId="{8B1B93FB-31B6-4B9A-A67E-D72928399E94}" srcOrd="0" destOrd="0" presId="urn:diagrams.loki3.com/BracketList"/>
    <dgm:cxn modelId="{712CD96E-A11D-4B17-9076-CBD6180075E8}" type="presOf" srcId="{1233A37A-AAE4-40D0-A55C-B975566A3443}" destId="{5EC16DD1-DB54-4736-A8A2-73BFEACA170A}" srcOrd="0" destOrd="3" presId="urn:diagrams.loki3.com/BracketList"/>
    <dgm:cxn modelId="{68922833-CF9B-4CF3-BAF1-0543E194C0F2}" srcId="{EAB71463-B095-4FA3-83FE-B688E86BA45A}" destId="{52FAABAF-3DF2-4FDC-AE9C-58EAE5D7A1C5}" srcOrd="4" destOrd="0" parTransId="{A8845405-AFDC-44A5-B395-BE5577F98A6C}" sibTransId="{346B829A-A7D0-4C63-B9FC-ECCFA994112E}"/>
    <dgm:cxn modelId="{F0C94170-6328-443A-8F28-24FAC899F9B7}" srcId="{EAB71463-B095-4FA3-83FE-B688E86BA45A}" destId="{67B2C969-DEEE-4F72-809C-47D02AC57E06}" srcOrd="3" destOrd="0" parTransId="{B11288C5-769C-4BAE-A610-91D8AA325C96}" sibTransId="{90869C3A-EE27-499E-ABEC-A1CD1EDBE625}"/>
    <dgm:cxn modelId="{9AA6C2D6-AA54-4BA0-9B69-441BEC4DD1DA}" type="presOf" srcId="{098384AD-AD07-46DF-817C-7E23AE06EC32}" destId="{CF686464-BC95-4FA3-A3AA-80412EE0D67F}" srcOrd="0" destOrd="0" presId="urn:diagrams.loki3.com/BracketList"/>
    <dgm:cxn modelId="{AFF79B18-9A02-4499-9322-B20518AD8895}" srcId="{EAB71463-B095-4FA3-83FE-B688E86BA45A}" destId="{14588817-F3B7-4F8C-98EA-79A061165C52}" srcOrd="1" destOrd="0" parTransId="{C57E7C5E-A3F7-4DDE-A6CA-06B6DDEB44C7}" sibTransId="{76C1AD73-11CE-4ECD-B037-965802FA37FE}"/>
    <dgm:cxn modelId="{F035EFF2-2E37-4A78-8286-F19B7F5362B7}" type="presOf" srcId="{BED31B12-FEB2-4B1A-A408-156827D82457}" destId="{04577070-D052-4326-B5BA-0D0D6D9BDE00}" srcOrd="0" destOrd="0" presId="urn:diagrams.loki3.com/BracketList"/>
    <dgm:cxn modelId="{3FB11E96-F683-4D82-B97C-BEBD8B5622AE}" srcId="{EAB71463-B095-4FA3-83FE-B688E86BA45A}" destId="{BED31B12-FEB2-4B1A-A408-156827D82457}" srcOrd="0" destOrd="0" parTransId="{0714C473-7EC8-4F33-AFD8-84BAF9FFE1D5}" sibTransId="{7CBA1916-038D-4582-AB09-553B06A3F8A1}"/>
    <dgm:cxn modelId="{1EDDEA4E-B6EF-4698-842C-A5BF75348002}" type="presOf" srcId="{52FAABAF-3DF2-4FDC-AE9C-58EAE5D7A1C5}" destId="{04577070-D052-4326-B5BA-0D0D6D9BDE00}" srcOrd="0" destOrd="4" presId="urn:diagrams.loki3.com/BracketList"/>
    <dgm:cxn modelId="{06DBD646-2381-4DBB-A426-C959C5CFD07F}" type="presOf" srcId="{E5B6A937-77D7-4D88-B596-369079ECF5A3}" destId="{5EC16DD1-DB54-4736-A8A2-73BFEACA170A}" srcOrd="0" destOrd="2" presId="urn:diagrams.loki3.com/BracketList"/>
    <dgm:cxn modelId="{746A064A-F97E-439A-A538-B50C9896901D}" type="presParOf" srcId="{EACCA4D4-C78E-4D0A-A977-DF91F5840BA6}" destId="{B015F343-2214-4958-9EC4-229958DD55D2}" srcOrd="0" destOrd="0" presId="urn:diagrams.loki3.com/BracketList"/>
    <dgm:cxn modelId="{9FDEC2F3-1579-4EFA-91B6-89AD83272F13}" type="presParOf" srcId="{B015F343-2214-4958-9EC4-229958DD55D2}" destId="{8B1B93FB-31B6-4B9A-A67E-D72928399E94}" srcOrd="0" destOrd="0" presId="urn:diagrams.loki3.com/BracketList"/>
    <dgm:cxn modelId="{D59CD4F7-51CC-4C4F-8696-218786E01B66}" type="presParOf" srcId="{B015F343-2214-4958-9EC4-229958DD55D2}" destId="{F9FB62DD-A530-453D-9478-341667CC3E4C}" srcOrd="1" destOrd="0" presId="urn:diagrams.loki3.com/BracketList"/>
    <dgm:cxn modelId="{BCBAAEEF-A60D-4232-A1A3-B41044D390C7}" type="presParOf" srcId="{B015F343-2214-4958-9EC4-229958DD55D2}" destId="{3EC69D46-B1CF-41C3-BCD4-2737FEF32CA0}" srcOrd="2" destOrd="0" presId="urn:diagrams.loki3.com/BracketList"/>
    <dgm:cxn modelId="{CCDC163D-04CB-4A9B-A9AE-33C17756588A}" type="presParOf" srcId="{B015F343-2214-4958-9EC4-229958DD55D2}" destId="{04577070-D052-4326-B5BA-0D0D6D9BDE00}" srcOrd="3" destOrd="0" presId="urn:diagrams.loki3.com/BracketList"/>
    <dgm:cxn modelId="{B777F402-49CB-41CC-9613-66EE53738BEA}" type="presParOf" srcId="{EACCA4D4-C78E-4D0A-A977-DF91F5840BA6}" destId="{58948D77-F414-42C7-9753-FF61ADF7C2F8}" srcOrd="1" destOrd="0" presId="urn:diagrams.loki3.com/BracketList"/>
    <dgm:cxn modelId="{8AE0E6DC-F04F-48D7-A6FB-823530A670C3}" type="presParOf" srcId="{EACCA4D4-C78E-4D0A-A977-DF91F5840BA6}" destId="{B79DC411-D868-426F-A036-676C807FA317}" srcOrd="2" destOrd="0" presId="urn:diagrams.loki3.com/BracketList"/>
    <dgm:cxn modelId="{674A009C-BA90-4967-94EE-18C582A986E7}" type="presParOf" srcId="{B79DC411-D868-426F-A036-676C807FA317}" destId="{CF686464-BC95-4FA3-A3AA-80412EE0D67F}" srcOrd="0" destOrd="0" presId="urn:diagrams.loki3.com/BracketList"/>
    <dgm:cxn modelId="{765A4F3B-76A9-4D37-AF70-36C076D8753F}" type="presParOf" srcId="{B79DC411-D868-426F-A036-676C807FA317}" destId="{98758B9B-1E0F-4A53-8397-3648F7A23BF2}" srcOrd="1" destOrd="0" presId="urn:diagrams.loki3.com/BracketList"/>
    <dgm:cxn modelId="{4512F96A-27DC-4E89-8830-3E7599346CA3}" type="presParOf" srcId="{B79DC411-D868-426F-A036-676C807FA317}" destId="{80762729-05B4-46E3-8CBE-4BD0E02776C2}" srcOrd="2" destOrd="0" presId="urn:diagrams.loki3.com/BracketList"/>
    <dgm:cxn modelId="{229C0F12-4570-45E7-BE23-6E3F4DDF5D54}" type="presParOf" srcId="{B79DC411-D868-426F-A036-676C807FA317}" destId="{5EC16DD1-DB54-4736-A8A2-73BFEACA170A}"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0A60B-023B-490D-AA04-E881D8C62A9D}">
      <dsp:nvSpPr>
        <dsp:cNvPr id="0" name=""/>
        <dsp:cNvSpPr/>
      </dsp:nvSpPr>
      <dsp:spPr>
        <a:xfrm>
          <a:off x="3991156" y="1311038"/>
          <a:ext cx="4374273" cy="156196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cap="none" dirty="0">
              <a:ln w="3175" cmpd="sng">
                <a:noFill/>
              </a:ln>
              <a:solidFill>
                <a:schemeClr val="tx1"/>
              </a:solidFill>
              <a:effectLst/>
              <a:latin typeface="Comic Sans MS" panose="030F0702030302020204" pitchFamily="66" charset="0"/>
              <a:ea typeface="+mj-ea"/>
              <a:cs typeface="+mj-cs"/>
            </a:rPr>
            <a:t>Computing </a:t>
          </a:r>
        </a:p>
        <a:p>
          <a:pPr lvl="0" algn="ctr" defTabSz="1333500">
            <a:lnSpc>
              <a:spcPct val="90000"/>
            </a:lnSpc>
            <a:spcBef>
              <a:spcPct val="0"/>
            </a:spcBef>
            <a:spcAft>
              <a:spcPct val="35000"/>
            </a:spcAft>
          </a:pPr>
          <a:r>
            <a:rPr lang="en-US" sz="3000" kern="1200" cap="none" dirty="0">
              <a:ln w="3175" cmpd="sng">
                <a:noFill/>
              </a:ln>
              <a:solidFill>
                <a:schemeClr val="tx1"/>
              </a:solidFill>
              <a:effectLst/>
              <a:latin typeface="Comic Sans MS" panose="030F0702030302020204" pitchFamily="66" charset="0"/>
              <a:ea typeface="+mj-ea"/>
              <a:cs typeface="+mj-cs"/>
            </a:rPr>
            <a:t>Domains</a:t>
          </a:r>
        </a:p>
      </dsp:txBody>
      <dsp:txXfrm>
        <a:off x="4631753" y="1539782"/>
        <a:ext cx="3093079" cy="1104473"/>
      </dsp:txXfrm>
    </dsp:sp>
    <dsp:sp modelId="{E3423A1B-5560-414D-ADC4-E1EFFBBD8354}">
      <dsp:nvSpPr>
        <dsp:cNvPr id="0" name=""/>
        <dsp:cNvSpPr/>
      </dsp:nvSpPr>
      <dsp:spPr>
        <a:xfrm>
          <a:off x="3268715" y="-82444"/>
          <a:ext cx="2187136" cy="13123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Algorithm</a:t>
          </a:r>
        </a:p>
      </dsp:txBody>
      <dsp:txXfrm>
        <a:off x="3589014" y="109749"/>
        <a:ext cx="1546538" cy="927989"/>
      </dsp:txXfrm>
    </dsp:sp>
    <dsp:sp modelId="{5EF12289-3601-469A-97A8-5500B82E31C1}">
      <dsp:nvSpPr>
        <dsp:cNvPr id="0" name=""/>
        <dsp:cNvSpPr/>
      </dsp:nvSpPr>
      <dsp:spPr>
        <a:xfrm>
          <a:off x="5302298" y="-22876"/>
          <a:ext cx="2187136" cy="13123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Computer  Theory</a:t>
          </a:r>
        </a:p>
      </dsp:txBody>
      <dsp:txXfrm>
        <a:off x="5622597" y="169317"/>
        <a:ext cx="1546538" cy="927989"/>
      </dsp:txXfrm>
    </dsp:sp>
    <dsp:sp modelId="{0183A5F1-3AF7-42C4-841E-88BECAEC6EF8}">
      <dsp:nvSpPr>
        <dsp:cNvPr id="0" name=""/>
        <dsp:cNvSpPr/>
      </dsp:nvSpPr>
      <dsp:spPr>
        <a:xfrm>
          <a:off x="7356819" y="0"/>
          <a:ext cx="2187136" cy="13123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Cryptography</a:t>
          </a:r>
        </a:p>
      </dsp:txBody>
      <dsp:txXfrm>
        <a:off x="7677118" y="192193"/>
        <a:ext cx="1546538" cy="927989"/>
      </dsp:txXfrm>
    </dsp:sp>
    <dsp:sp modelId="{14BA6401-3E82-4E94-9E57-9446B477C642}">
      <dsp:nvSpPr>
        <dsp:cNvPr id="0" name=""/>
        <dsp:cNvSpPr/>
      </dsp:nvSpPr>
      <dsp:spPr>
        <a:xfrm>
          <a:off x="9138199" y="620565"/>
          <a:ext cx="2187136" cy="13123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Distributed Computing</a:t>
          </a:r>
        </a:p>
      </dsp:txBody>
      <dsp:txXfrm>
        <a:off x="9458498" y="812758"/>
        <a:ext cx="1546538" cy="927989"/>
      </dsp:txXfrm>
    </dsp:sp>
    <dsp:sp modelId="{0B35BDAD-07B7-44E1-807A-ED70ED33BE7B}">
      <dsp:nvSpPr>
        <dsp:cNvPr id="0" name=""/>
        <dsp:cNvSpPr/>
      </dsp:nvSpPr>
      <dsp:spPr>
        <a:xfrm>
          <a:off x="10004863" y="1542375"/>
          <a:ext cx="2187136" cy="13123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Cloud Computing</a:t>
          </a:r>
        </a:p>
      </dsp:txBody>
      <dsp:txXfrm>
        <a:off x="10325162" y="1734568"/>
        <a:ext cx="1546538" cy="927989"/>
      </dsp:txXfrm>
    </dsp:sp>
    <dsp:sp modelId="{352063E3-4223-4FC2-8FBA-1BAEFD406033}">
      <dsp:nvSpPr>
        <dsp:cNvPr id="0" name=""/>
        <dsp:cNvSpPr/>
      </dsp:nvSpPr>
      <dsp:spPr>
        <a:xfrm>
          <a:off x="8891322" y="2615553"/>
          <a:ext cx="2187136" cy="13123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Machine Learning / Computational Learning</a:t>
          </a:r>
        </a:p>
      </dsp:txBody>
      <dsp:txXfrm>
        <a:off x="9211621" y="2807746"/>
        <a:ext cx="1546538" cy="927989"/>
      </dsp:txXfrm>
    </dsp:sp>
    <dsp:sp modelId="{DF974005-1CCC-415A-8A20-0A6E569D2831}">
      <dsp:nvSpPr>
        <dsp:cNvPr id="0" name=""/>
        <dsp:cNvSpPr/>
      </dsp:nvSpPr>
      <dsp:spPr>
        <a:xfrm>
          <a:off x="6978640" y="2837698"/>
          <a:ext cx="2187136" cy="13123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Big Data</a:t>
          </a:r>
        </a:p>
      </dsp:txBody>
      <dsp:txXfrm>
        <a:off x="7298939" y="3029891"/>
        <a:ext cx="1546538" cy="927989"/>
      </dsp:txXfrm>
    </dsp:sp>
    <dsp:sp modelId="{0DF00C8F-78A3-41A9-82DE-F6A9B9D67A7E}">
      <dsp:nvSpPr>
        <dsp:cNvPr id="0" name=""/>
        <dsp:cNvSpPr/>
      </dsp:nvSpPr>
      <dsp:spPr>
        <a:xfrm>
          <a:off x="4854725" y="2929148"/>
          <a:ext cx="2187136" cy="13123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Computer Vision</a:t>
          </a:r>
        </a:p>
      </dsp:txBody>
      <dsp:txXfrm>
        <a:off x="5175024" y="3121341"/>
        <a:ext cx="1546538" cy="927989"/>
      </dsp:txXfrm>
    </dsp:sp>
    <dsp:sp modelId="{A52A373E-6637-4752-A08D-EBD661437588}">
      <dsp:nvSpPr>
        <dsp:cNvPr id="0" name=""/>
        <dsp:cNvSpPr/>
      </dsp:nvSpPr>
      <dsp:spPr>
        <a:xfrm>
          <a:off x="2781558" y="2837691"/>
          <a:ext cx="2187136" cy="13123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Neural Network</a:t>
          </a:r>
        </a:p>
      </dsp:txBody>
      <dsp:txXfrm>
        <a:off x="3101857" y="3029884"/>
        <a:ext cx="1546538" cy="927989"/>
      </dsp:txXfrm>
    </dsp:sp>
    <dsp:sp modelId="{74B0705B-A894-444D-81E0-3736D6FF33BF}">
      <dsp:nvSpPr>
        <dsp:cNvPr id="0" name=""/>
        <dsp:cNvSpPr/>
      </dsp:nvSpPr>
      <dsp:spPr>
        <a:xfrm>
          <a:off x="1056135" y="2209257"/>
          <a:ext cx="2187136" cy="13123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Platform Technologies</a:t>
          </a:r>
        </a:p>
      </dsp:txBody>
      <dsp:txXfrm>
        <a:off x="1376434" y="2401450"/>
        <a:ext cx="1546538" cy="927989"/>
      </dsp:txXfrm>
    </dsp:sp>
    <dsp:sp modelId="{7394724B-A1BD-4BCC-B0A7-D89FE0C76066}">
      <dsp:nvSpPr>
        <dsp:cNvPr id="0" name=""/>
        <dsp:cNvSpPr/>
      </dsp:nvSpPr>
      <dsp:spPr>
        <a:xfrm>
          <a:off x="0" y="1202569"/>
          <a:ext cx="2187136" cy="13123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Cybersecurity</a:t>
          </a:r>
        </a:p>
      </dsp:txBody>
      <dsp:txXfrm>
        <a:off x="320299" y="1394762"/>
        <a:ext cx="1546538" cy="927989"/>
      </dsp:txXfrm>
    </dsp:sp>
    <dsp:sp modelId="{7A84E7E2-6741-4A0B-922B-CCD004FD2488}">
      <dsp:nvSpPr>
        <dsp:cNvPr id="0" name=""/>
        <dsp:cNvSpPr/>
      </dsp:nvSpPr>
      <dsp:spPr>
        <a:xfrm>
          <a:off x="1493180" y="363842"/>
          <a:ext cx="2187136" cy="13123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User Interface Design</a:t>
          </a:r>
        </a:p>
      </dsp:txBody>
      <dsp:txXfrm>
        <a:off x="1813479" y="556035"/>
        <a:ext cx="1546538" cy="9279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B93FB-31B6-4B9A-A67E-D72928399E94}">
      <dsp:nvSpPr>
        <dsp:cNvPr id="0" name=""/>
        <dsp:cNvSpPr/>
      </dsp:nvSpPr>
      <dsp:spPr>
        <a:xfrm>
          <a:off x="0" y="353969"/>
          <a:ext cx="2032000"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a:lnSpc>
              <a:spcPct val="90000"/>
            </a:lnSpc>
            <a:spcBef>
              <a:spcPct val="0"/>
            </a:spcBef>
            <a:spcAft>
              <a:spcPct val="35000"/>
            </a:spcAft>
          </a:pPr>
          <a:r>
            <a:rPr lang="en-US" sz="2000" kern="1200" dirty="0"/>
            <a:t>Information System</a:t>
          </a:r>
        </a:p>
      </dsp:txBody>
      <dsp:txXfrm>
        <a:off x="0" y="353969"/>
        <a:ext cx="2032000" cy="1287000"/>
      </dsp:txXfrm>
    </dsp:sp>
    <dsp:sp modelId="{F9FB62DD-A530-453D-9478-341667CC3E4C}">
      <dsp:nvSpPr>
        <dsp:cNvPr id="0" name=""/>
        <dsp:cNvSpPr/>
      </dsp:nvSpPr>
      <dsp:spPr>
        <a:xfrm>
          <a:off x="2031999" y="353969"/>
          <a:ext cx="406400"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577070-D052-4326-B5BA-0D0D6D9BDE00}">
      <dsp:nvSpPr>
        <dsp:cNvPr id="0" name=""/>
        <dsp:cNvSpPr/>
      </dsp:nvSpPr>
      <dsp:spPr>
        <a:xfrm>
          <a:off x="2600959" y="353969"/>
          <a:ext cx="5527040" cy="1287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Implement Information system</a:t>
          </a:r>
        </a:p>
        <a:p>
          <a:pPr marL="228600" lvl="1" indent="-228600" algn="l" defTabSz="889000">
            <a:lnSpc>
              <a:spcPct val="90000"/>
            </a:lnSpc>
            <a:spcBef>
              <a:spcPct val="0"/>
            </a:spcBef>
            <a:spcAft>
              <a:spcPct val="15000"/>
            </a:spcAft>
            <a:buChar char="••"/>
          </a:pPr>
          <a:r>
            <a:rPr lang="en-US" sz="2000" kern="1200" dirty="0"/>
            <a:t>Train Users to use Information Systems</a:t>
          </a:r>
        </a:p>
        <a:p>
          <a:pPr marL="228600" lvl="1" indent="-228600" algn="l" defTabSz="889000">
            <a:lnSpc>
              <a:spcPct val="90000"/>
            </a:lnSpc>
            <a:spcBef>
              <a:spcPct val="0"/>
            </a:spcBef>
            <a:spcAft>
              <a:spcPct val="15000"/>
            </a:spcAft>
            <a:buChar char="••"/>
          </a:pPr>
          <a:r>
            <a:rPr lang="en-US" sz="2000" kern="1200" dirty="0"/>
            <a:t>Maintain and Modify Information Systems</a:t>
          </a:r>
        </a:p>
      </dsp:txBody>
      <dsp:txXfrm>
        <a:off x="2600959" y="353969"/>
        <a:ext cx="5527040" cy="1287000"/>
      </dsp:txXfrm>
    </dsp:sp>
    <dsp:sp modelId="{CC064802-380F-410A-A89B-E547296AD5AA}">
      <dsp:nvSpPr>
        <dsp:cNvPr id="0" name=""/>
        <dsp:cNvSpPr/>
      </dsp:nvSpPr>
      <dsp:spPr>
        <a:xfrm>
          <a:off x="0" y="2438032"/>
          <a:ext cx="2032000"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a:lnSpc>
              <a:spcPct val="90000"/>
            </a:lnSpc>
            <a:spcBef>
              <a:spcPct val="0"/>
            </a:spcBef>
            <a:spcAft>
              <a:spcPct val="35000"/>
            </a:spcAft>
          </a:pPr>
          <a:r>
            <a:rPr lang="en-US" sz="2000" kern="1200" dirty="0"/>
            <a:t>Information Management (Database)</a:t>
          </a:r>
        </a:p>
      </dsp:txBody>
      <dsp:txXfrm>
        <a:off x="0" y="2438032"/>
        <a:ext cx="2032000" cy="1287000"/>
      </dsp:txXfrm>
    </dsp:sp>
    <dsp:sp modelId="{CA9F2FB5-8921-4DE3-A2A1-16A275C29A94}">
      <dsp:nvSpPr>
        <dsp:cNvPr id="0" name=""/>
        <dsp:cNvSpPr/>
      </dsp:nvSpPr>
      <dsp:spPr>
        <a:xfrm>
          <a:off x="2031999" y="1874970"/>
          <a:ext cx="406400" cy="241312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48B1FA-2FAA-4F95-92EF-C988475D6FB4}">
      <dsp:nvSpPr>
        <dsp:cNvPr id="0" name=""/>
        <dsp:cNvSpPr/>
      </dsp:nvSpPr>
      <dsp:spPr>
        <a:xfrm>
          <a:off x="2600959" y="1930399"/>
          <a:ext cx="5527040" cy="24131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Design a database mgt system</a:t>
          </a:r>
        </a:p>
        <a:p>
          <a:pPr marL="228600" lvl="1" indent="-228600" algn="l" defTabSz="889000">
            <a:lnSpc>
              <a:spcPct val="90000"/>
            </a:lnSpc>
            <a:spcBef>
              <a:spcPct val="0"/>
            </a:spcBef>
            <a:spcAft>
              <a:spcPct val="15000"/>
            </a:spcAft>
            <a:buChar char="••"/>
          </a:pPr>
          <a:r>
            <a:rPr lang="en-US" sz="2000" kern="1200" dirty="0"/>
            <a:t>Model and design a database</a:t>
          </a:r>
        </a:p>
        <a:p>
          <a:pPr marL="228600" lvl="1" indent="-228600" algn="l" defTabSz="889000">
            <a:lnSpc>
              <a:spcPct val="90000"/>
            </a:lnSpc>
            <a:spcBef>
              <a:spcPct val="0"/>
            </a:spcBef>
            <a:spcAft>
              <a:spcPct val="15000"/>
            </a:spcAft>
            <a:buChar char="••"/>
          </a:pPr>
          <a:r>
            <a:rPr lang="en-US" sz="2000" kern="1200" dirty="0"/>
            <a:t>Implement information retrieval software</a:t>
          </a:r>
        </a:p>
        <a:p>
          <a:pPr marL="228600" lvl="1" indent="-228600" algn="l" defTabSz="889000">
            <a:lnSpc>
              <a:spcPct val="90000"/>
            </a:lnSpc>
            <a:spcBef>
              <a:spcPct val="0"/>
            </a:spcBef>
            <a:spcAft>
              <a:spcPct val="15000"/>
            </a:spcAft>
            <a:buChar char="••"/>
          </a:pPr>
          <a:r>
            <a:rPr lang="en-US" sz="2000" kern="1200" dirty="0"/>
            <a:t>Select database products</a:t>
          </a:r>
        </a:p>
        <a:p>
          <a:pPr marL="228600" lvl="1" indent="-228600" algn="l" defTabSz="889000">
            <a:lnSpc>
              <a:spcPct val="90000"/>
            </a:lnSpc>
            <a:spcBef>
              <a:spcPct val="0"/>
            </a:spcBef>
            <a:spcAft>
              <a:spcPct val="15000"/>
            </a:spcAft>
            <a:buChar char="••"/>
          </a:pPr>
          <a:r>
            <a:rPr lang="en-US" sz="2000" kern="1200" dirty="0"/>
            <a:t>Configure Database products</a:t>
          </a:r>
        </a:p>
        <a:p>
          <a:pPr marL="228600" lvl="1" indent="-228600" algn="l" defTabSz="889000">
            <a:lnSpc>
              <a:spcPct val="90000"/>
            </a:lnSpc>
            <a:spcBef>
              <a:spcPct val="0"/>
            </a:spcBef>
            <a:spcAft>
              <a:spcPct val="15000"/>
            </a:spcAft>
            <a:buChar char="••"/>
          </a:pPr>
          <a:r>
            <a:rPr lang="en-US" sz="2000" kern="1200" dirty="0"/>
            <a:t>Manage databases</a:t>
          </a:r>
        </a:p>
        <a:p>
          <a:pPr marL="228600" lvl="1" indent="-228600" algn="l" defTabSz="889000">
            <a:lnSpc>
              <a:spcPct val="90000"/>
            </a:lnSpc>
            <a:spcBef>
              <a:spcPct val="0"/>
            </a:spcBef>
            <a:spcAft>
              <a:spcPct val="15000"/>
            </a:spcAft>
            <a:buChar char="••"/>
          </a:pPr>
          <a:r>
            <a:rPr lang="en-US" sz="2000" kern="1200" dirty="0"/>
            <a:t>Train and support database users</a:t>
          </a:r>
        </a:p>
      </dsp:txBody>
      <dsp:txXfrm>
        <a:off x="2600959" y="1930399"/>
        <a:ext cx="5527040" cy="2413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1D608-5437-4049-9E12-D49B8B571435}">
      <dsp:nvSpPr>
        <dsp:cNvPr id="0" name=""/>
        <dsp:cNvSpPr/>
      </dsp:nvSpPr>
      <dsp:spPr>
        <a:xfrm>
          <a:off x="3968" y="468336"/>
          <a:ext cx="2030015" cy="66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a:lnSpc>
              <a:spcPct val="90000"/>
            </a:lnSpc>
            <a:spcBef>
              <a:spcPct val="0"/>
            </a:spcBef>
            <a:spcAft>
              <a:spcPct val="35000"/>
            </a:spcAft>
          </a:pPr>
          <a:r>
            <a:rPr lang="en-US" sz="2000" kern="1200" dirty="0"/>
            <a:t>Intelligent System</a:t>
          </a:r>
        </a:p>
      </dsp:txBody>
      <dsp:txXfrm>
        <a:off x="3968" y="468336"/>
        <a:ext cx="2030015" cy="668250"/>
      </dsp:txXfrm>
    </dsp:sp>
    <dsp:sp modelId="{8EBEC5E9-70FE-4B71-B535-AB0D2475BF67}">
      <dsp:nvSpPr>
        <dsp:cNvPr id="0" name=""/>
        <dsp:cNvSpPr/>
      </dsp:nvSpPr>
      <dsp:spPr>
        <a:xfrm>
          <a:off x="2033984" y="416129"/>
          <a:ext cx="406003" cy="772664"/>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DF2A93-FE40-40C1-BBED-506048892D28}">
      <dsp:nvSpPr>
        <dsp:cNvPr id="0" name=""/>
        <dsp:cNvSpPr/>
      </dsp:nvSpPr>
      <dsp:spPr>
        <a:xfrm>
          <a:off x="2602388" y="416129"/>
          <a:ext cx="5521642" cy="7726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Design auto reasoning system</a:t>
          </a:r>
        </a:p>
        <a:p>
          <a:pPr marL="228600" lvl="1" indent="-228600" algn="l" defTabSz="889000">
            <a:lnSpc>
              <a:spcPct val="90000"/>
            </a:lnSpc>
            <a:spcBef>
              <a:spcPct val="0"/>
            </a:spcBef>
            <a:spcAft>
              <a:spcPct val="15000"/>
            </a:spcAft>
            <a:buChar char="••"/>
          </a:pPr>
          <a:r>
            <a:rPr lang="en-US" sz="2000" kern="1200" dirty="0"/>
            <a:t>Implement Intelligent System</a:t>
          </a:r>
        </a:p>
      </dsp:txBody>
      <dsp:txXfrm>
        <a:off x="2602388" y="416129"/>
        <a:ext cx="5521642" cy="772664"/>
      </dsp:txXfrm>
    </dsp:sp>
    <dsp:sp modelId="{CC064802-380F-410A-A89B-E547296AD5AA}">
      <dsp:nvSpPr>
        <dsp:cNvPr id="0" name=""/>
        <dsp:cNvSpPr/>
      </dsp:nvSpPr>
      <dsp:spPr>
        <a:xfrm>
          <a:off x="3968" y="2304934"/>
          <a:ext cx="2030015" cy="66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a:lnSpc>
              <a:spcPct val="90000"/>
            </a:lnSpc>
            <a:spcBef>
              <a:spcPct val="0"/>
            </a:spcBef>
            <a:spcAft>
              <a:spcPct val="35000"/>
            </a:spcAft>
          </a:pPr>
          <a:r>
            <a:rPr lang="en-US" sz="2000" kern="1200" dirty="0"/>
            <a:t>Networking and communications</a:t>
          </a:r>
        </a:p>
      </dsp:txBody>
      <dsp:txXfrm>
        <a:off x="3968" y="2304934"/>
        <a:ext cx="2030015" cy="668250"/>
      </dsp:txXfrm>
    </dsp:sp>
    <dsp:sp modelId="{CA9F2FB5-8921-4DE3-A2A1-16A275C29A94}">
      <dsp:nvSpPr>
        <dsp:cNvPr id="0" name=""/>
        <dsp:cNvSpPr/>
      </dsp:nvSpPr>
      <dsp:spPr>
        <a:xfrm>
          <a:off x="2033984" y="1260793"/>
          <a:ext cx="406003" cy="2756531"/>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48B1FA-2FAA-4F95-92EF-C988475D6FB4}">
      <dsp:nvSpPr>
        <dsp:cNvPr id="0" name=""/>
        <dsp:cNvSpPr/>
      </dsp:nvSpPr>
      <dsp:spPr>
        <a:xfrm>
          <a:off x="2602388" y="1260793"/>
          <a:ext cx="5521642" cy="27565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Design network configuration</a:t>
          </a:r>
        </a:p>
        <a:p>
          <a:pPr marL="228600" lvl="1" indent="-228600" algn="l" defTabSz="889000">
            <a:lnSpc>
              <a:spcPct val="90000"/>
            </a:lnSpc>
            <a:spcBef>
              <a:spcPct val="0"/>
            </a:spcBef>
            <a:spcAft>
              <a:spcPct val="15000"/>
            </a:spcAft>
            <a:buChar char="••"/>
          </a:pPr>
          <a:r>
            <a:rPr lang="en-US" sz="2000" kern="1200" dirty="0"/>
            <a:t>Select network  components</a:t>
          </a:r>
        </a:p>
        <a:p>
          <a:pPr marL="228600" lvl="1" indent="-228600" algn="l" defTabSz="889000">
            <a:lnSpc>
              <a:spcPct val="90000"/>
            </a:lnSpc>
            <a:spcBef>
              <a:spcPct val="0"/>
            </a:spcBef>
            <a:spcAft>
              <a:spcPct val="15000"/>
            </a:spcAft>
            <a:buChar char="••"/>
          </a:pPr>
          <a:r>
            <a:rPr lang="en-US" sz="2000" kern="1200" dirty="0"/>
            <a:t>Install Computer Network</a:t>
          </a:r>
        </a:p>
        <a:p>
          <a:pPr marL="228600" lvl="1" indent="-228600" algn="l" defTabSz="889000">
            <a:lnSpc>
              <a:spcPct val="90000"/>
            </a:lnSpc>
            <a:spcBef>
              <a:spcPct val="0"/>
            </a:spcBef>
            <a:spcAft>
              <a:spcPct val="15000"/>
            </a:spcAft>
            <a:buChar char="••"/>
          </a:pPr>
          <a:r>
            <a:rPr lang="en-US" sz="2000" kern="1200" dirty="0"/>
            <a:t>Manage Computer Networks</a:t>
          </a:r>
        </a:p>
        <a:p>
          <a:pPr marL="228600" lvl="1" indent="-228600" algn="l" defTabSz="889000">
            <a:lnSpc>
              <a:spcPct val="90000"/>
            </a:lnSpc>
            <a:spcBef>
              <a:spcPct val="0"/>
            </a:spcBef>
            <a:spcAft>
              <a:spcPct val="15000"/>
            </a:spcAft>
            <a:buChar char="••"/>
          </a:pPr>
          <a:r>
            <a:rPr lang="en-US" sz="2000" kern="1200" dirty="0"/>
            <a:t>Implement Communication software</a:t>
          </a:r>
        </a:p>
        <a:p>
          <a:pPr marL="228600" lvl="1" indent="-228600" algn="l" defTabSz="889000">
            <a:lnSpc>
              <a:spcPct val="90000"/>
            </a:lnSpc>
            <a:spcBef>
              <a:spcPct val="0"/>
            </a:spcBef>
            <a:spcAft>
              <a:spcPct val="15000"/>
            </a:spcAft>
            <a:buChar char="••"/>
          </a:pPr>
          <a:r>
            <a:rPr lang="en-US" sz="2000" kern="1200" dirty="0"/>
            <a:t>Manage communication resources</a:t>
          </a:r>
        </a:p>
        <a:p>
          <a:pPr marL="228600" lvl="1" indent="-228600" algn="l" defTabSz="889000">
            <a:lnSpc>
              <a:spcPct val="90000"/>
            </a:lnSpc>
            <a:spcBef>
              <a:spcPct val="0"/>
            </a:spcBef>
            <a:spcAft>
              <a:spcPct val="15000"/>
            </a:spcAft>
            <a:buChar char="••"/>
          </a:pPr>
          <a:r>
            <a:rPr lang="en-US" sz="2000" kern="1200" dirty="0"/>
            <a:t>Implement mobile computing system</a:t>
          </a:r>
        </a:p>
        <a:p>
          <a:pPr marL="228600" lvl="1" indent="-228600" algn="l" defTabSz="889000">
            <a:lnSpc>
              <a:spcPct val="90000"/>
            </a:lnSpc>
            <a:spcBef>
              <a:spcPct val="0"/>
            </a:spcBef>
            <a:spcAft>
              <a:spcPct val="15000"/>
            </a:spcAft>
            <a:buChar char="••"/>
          </a:pPr>
          <a:r>
            <a:rPr lang="en-US" sz="2000" kern="1200" dirty="0"/>
            <a:t>Manage mobile computing resource</a:t>
          </a:r>
        </a:p>
      </dsp:txBody>
      <dsp:txXfrm>
        <a:off x="2602388" y="1260793"/>
        <a:ext cx="5521642" cy="27565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B93FB-31B6-4B9A-A67E-D72928399E94}">
      <dsp:nvSpPr>
        <dsp:cNvPr id="0" name=""/>
        <dsp:cNvSpPr/>
      </dsp:nvSpPr>
      <dsp:spPr>
        <a:xfrm>
          <a:off x="4296" y="872300"/>
          <a:ext cx="2197882" cy="80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n-US" sz="2400" kern="1200" dirty="0"/>
            <a:t>IT resource planning</a:t>
          </a:r>
        </a:p>
      </dsp:txBody>
      <dsp:txXfrm>
        <a:off x="4296" y="872300"/>
        <a:ext cx="2197882" cy="801900"/>
      </dsp:txXfrm>
    </dsp:sp>
    <dsp:sp modelId="{F9FB62DD-A530-453D-9478-341667CC3E4C}">
      <dsp:nvSpPr>
        <dsp:cNvPr id="0" name=""/>
        <dsp:cNvSpPr/>
      </dsp:nvSpPr>
      <dsp:spPr>
        <a:xfrm>
          <a:off x="2202179" y="220756"/>
          <a:ext cx="439576" cy="2104987"/>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577070-D052-4326-B5BA-0D0D6D9BDE00}">
      <dsp:nvSpPr>
        <dsp:cNvPr id="0" name=""/>
        <dsp:cNvSpPr/>
      </dsp:nvSpPr>
      <dsp:spPr>
        <a:xfrm>
          <a:off x="2817586" y="220756"/>
          <a:ext cx="5978239" cy="21049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Develop  corporate  information plan</a:t>
          </a:r>
        </a:p>
        <a:p>
          <a:pPr marL="228600" lvl="1" indent="-228600" algn="l" defTabSz="1066800">
            <a:lnSpc>
              <a:spcPct val="90000"/>
            </a:lnSpc>
            <a:spcBef>
              <a:spcPct val="0"/>
            </a:spcBef>
            <a:spcAft>
              <a:spcPct val="15000"/>
            </a:spcAft>
            <a:buChar char="••"/>
          </a:pPr>
          <a:r>
            <a:rPr lang="en-US" sz="2400" kern="1200" dirty="0"/>
            <a:t>Develop computer resource plan</a:t>
          </a:r>
        </a:p>
        <a:p>
          <a:pPr marL="228600" lvl="1" indent="-228600" algn="l" defTabSz="1066800">
            <a:lnSpc>
              <a:spcPct val="90000"/>
            </a:lnSpc>
            <a:spcBef>
              <a:spcPct val="0"/>
            </a:spcBef>
            <a:spcAft>
              <a:spcPct val="15000"/>
            </a:spcAft>
            <a:buChar char="••"/>
          </a:pPr>
          <a:r>
            <a:rPr lang="en-US" sz="2400" kern="1200" dirty="0"/>
            <a:t>Schedule/budget resource upgrade</a:t>
          </a:r>
        </a:p>
        <a:p>
          <a:pPr marL="228600" lvl="1" indent="-228600" algn="l" defTabSz="1066800">
            <a:lnSpc>
              <a:spcPct val="90000"/>
            </a:lnSpc>
            <a:spcBef>
              <a:spcPct val="0"/>
            </a:spcBef>
            <a:spcAft>
              <a:spcPct val="15000"/>
            </a:spcAft>
            <a:buChar char="••"/>
          </a:pPr>
          <a:r>
            <a:rPr lang="en-US" sz="2400" kern="1200" dirty="0"/>
            <a:t>Install / upgrade computers</a:t>
          </a:r>
        </a:p>
        <a:p>
          <a:pPr marL="228600" lvl="1" indent="-228600" algn="l" defTabSz="1066800">
            <a:lnSpc>
              <a:spcPct val="90000"/>
            </a:lnSpc>
            <a:spcBef>
              <a:spcPct val="0"/>
            </a:spcBef>
            <a:spcAft>
              <a:spcPct val="15000"/>
            </a:spcAft>
            <a:buChar char="••"/>
          </a:pPr>
          <a:r>
            <a:rPr lang="en-US" sz="2400" kern="1200" dirty="0"/>
            <a:t>Install Upgrade Software</a:t>
          </a:r>
        </a:p>
      </dsp:txBody>
      <dsp:txXfrm>
        <a:off x="2817586" y="220756"/>
        <a:ext cx="5978239" cy="2104987"/>
      </dsp:txXfrm>
    </dsp:sp>
    <dsp:sp modelId="{CF686464-BC95-4FA3-A3AA-80412EE0D67F}">
      <dsp:nvSpPr>
        <dsp:cNvPr id="0" name=""/>
        <dsp:cNvSpPr/>
      </dsp:nvSpPr>
      <dsp:spPr>
        <a:xfrm>
          <a:off x="4296" y="2528159"/>
          <a:ext cx="2197882"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n-US" sz="2400" kern="1200" dirty="0"/>
            <a:t>System Development through Integration</a:t>
          </a:r>
        </a:p>
      </dsp:txBody>
      <dsp:txXfrm>
        <a:off x="4296" y="2528159"/>
        <a:ext cx="2197882" cy="1485000"/>
      </dsp:txXfrm>
    </dsp:sp>
    <dsp:sp modelId="{98758B9B-1E0F-4A53-8397-3648F7A23BF2}">
      <dsp:nvSpPr>
        <dsp:cNvPr id="0" name=""/>
        <dsp:cNvSpPr/>
      </dsp:nvSpPr>
      <dsp:spPr>
        <a:xfrm>
          <a:off x="2202179" y="2412144"/>
          <a:ext cx="439576" cy="1717031"/>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C16DD1-DB54-4736-A8A2-73BFEACA170A}">
      <dsp:nvSpPr>
        <dsp:cNvPr id="0" name=""/>
        <dsp:cNvSpPr/>
      </dsp:nvSpPr>
      <dsp:spPr>
        <a:xfrm>
          <a:off x="2817586" y="2412144"/>
          <a:ext cx="5978239" cy="17170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Manage an organization’s presence</a:t>
          </a:r>
        </a:p>
        <a:p>
          <a:pPr marL="228600" lvl="1" indent="-228600" algn="l" defTabSz="1066800">
            <a:lnSpc>
              <a:spcPct val="90000"/>
            </a:lnSpc>
            <a:spcBef>
              <a:spcPct val="0"/>
            </a:spcBef>
            <a:spcAft>
              <a:spcPct val="15000"/>
            </a:spcAft>
            <a:buChar char="••"/>
          </a:pPr>
          <a:r>
            <a:rPr lang="en-US" sz="2400" kern="1200" dirty="0"/>
            <a:t>Configure &amp; integrate e-commerce software</a:t>
          </a:r>
        </a:p>
        <a:p>
          <a:pPr marL="228600" lvl="1" indent="-228600" algn="l" defTabSz="1066800">
            <a:lnSpc>
              <a:spcPct val="90000"/>
            </a:lnSpc>
            <a:spcBef>
              <a:spcPct val="0"/>
            </a:spcBef>
            <a:spcAft>
              <a:spcPct val="15000"/>
            </a:spcAft>
            <a:buChar char="••"/>
          </a:pPr>
          <a:r>
            <a:rPr lang="en-US" sz="2400" kern="1200" dirty="0"/>
            <a:t>Develop multimedia solutions</a:t>
          </a:r>
        </a:p>
        <a:p>
          <a:pPr marL="228600" lvl="1" indent="-228600" algn="l" defTabSz="1066800">
            <a:lnSpc>
              <a:spcPct val="90000"/>
            </a:lnSpc>
            <a:spcBef>
              <a:spcPct val="0"/>
            </a:spcBef>
            <a:spcAft>
              <a:spcPct val="15000"/>
            </a:spcAft>
            <a:buChar char="••"/>
          </a:pPr>
          <a:r>
            <a:rPr lang="en-US" sz="2400" kern="1200" dirty="0"/>
            <a:t>Configure &amp; integrate e-learning systems</a:t>
          </a:r>
        </a:p>
      </dsp:txBody>
      <dsp:txXfrm>
        <a:off x="2817586" y="2412144"/>
        <a:ext cx="5978239" cy="1717031"/>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CD7F193-95BE-4013-9B3C-AE6061094835}" type="datetimeFigureOut">
              <a:rPr lang="en-US" smtClean="0"/>
              <a:pPr/>
              <a:t>9/29/2023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4017A3C-942A-4A4C-BB76-0A4EAB3ACC0E}" type="slidenum">
              <a:rPr lang="en-US" smtClean="0"/>
              <a:pPr/>
              <a:t>‹#›</a:t>
            </a:fld>
            <a:endParaRPr lang="en-US"/>
          </a:p>
        </p:txBody>
      </p:sp>
    </p:spTree>
    <p:extLst>
      <p:ext uri="{BB962C8B-B14F-4D97-AF65-F5344CB8AC3E}">
        <p14:creationId xmlns:p14="http://schemas.microsoft.com/office/powerpoint/2010/main" val="932847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4017A3C-942A-4A4C-BB76-0A4EAB3ACC0E}" type="slidenum">
              <a:rPr lang="en-US" smtClean="0"/>
              <a:pPr/>
              <a:t>2</a:t>
            </a:fld>
            <a:endParaRPr lang="en-US"/>
          </a:p>
        </p:txBody>
      </p:sp>
    </p:spTree>
    <p:extLst>
      <p:ext uri="{BB962C8B-B14F-4D97-AF65-F5344CB8AC3E}">
        <p14:creationId xmlns:p14="http://schemas.microsoft.com/office/powerpoint/2010/main" val="1265677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4017A3C-942A-4A4C-BB76-0A4EAB3ACC0E}" type="slidenum">
              <a:rPr lang="en-US" smtClean="0"/>
              <a:pPr/>
              <a:t>11</a:t>
            </a:fld>
            <a:endParaRPr lang="en-US"/>
          </a:p>
        </p:txBody>
      </p:sp>
    </p:spTree>
    <p:extLst>
      <p:ext uri="{BB962C8B-B14F-4D97-AF65-F5344CB8AC3E}">
        <p14:creationId xmlns:p14="http://schemas.microsoft.com/office/powerpoint/2010/main" val="3420695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17A3C-942A-4A4C-BB76-0A4EAB3ACC0E}" type="slidenum">
              <a:rPr lang="en-US" smtClean="0"/>
              <a:pPr/>
              <a:t>12</a:t>
            </a:fld>
            <a:endParaRPr lang="en-US"/>
          </a:p>
        </p:txBody>
      </p:sp>
    </p:spTree>
    <p:extLst>
      <p:ext uri="{BB962C8B-B14F-4D97-AF65-F5344CB8AC3E}">
        <p14:creationId xmlns:p14="http://schemas.microsoft.com/office/powerpoint/2010/main" val="296099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17A3C-942A-4A4C-BB76-0A4EAB3ACC0E}" type="slidenum">
              <a:rPr lang="en-US" smtClean="0"/>
              <a:pPr/>
              <a:t>13</a:t>
            </a:fld>
            <a:endParaRPr lang="en-US"/>
          </a:p>
        </p:txBody>
      </p:sp>
    </p:spTree>
    <p:extLst>
      <p:ext uri="{BB962C8B-B14F-4D97-AF65-F5344CB8AC3E}">
        <p14:creationId xmlns:p14="http://schemas.microsoft.com/office/powerpoint/2010/main" val="4276484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17A3C-942A-4A4C-BB76-0A4EAB3ACC0E}" type="slidenum">
              <a:rPr lang="en-US" smtClean="0"/>
              <a:pPr/>
              <a:t>14</a:t>
            </a:fld>
            <a:endParaRPr lang="en-US"/>
          </a:p>
        </p:txBody>
      </p:sp>
    </p:spTree>
    <p:extLst>
      <p:ext uri="{BB962C8B-B14F-4D97-AF65-F5344CB8AC3E}">
        <p14:creationId xmlns:p14="http://schemas.microsoft.com/office/powerpoint/2010/main" val="1746021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17A3C-942A-4A4C-BB76-0A4EAB3ACC0E}" type="slidenum">
              <a:rPr lang="en-US" smtClean="0"/>
              <a:pPr/>
              <a:t>15</a:t>
            </a:fld>
            <a:endParaRPr lang="en-US"/>
          </a:p>
        </p:txBody>
      </p:sp>
    </p:spTree>
    <p:extLst>
      <p:ext uri="{BB962C8B-B14F-4D97-AF65-F5344CB8AC3E}">
        <p14:creationId xmlns:p14="http://schemas.microsoft.com/office/powerpoint/2010/main" val="952627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17A3C-942A-4A4C-BB76-0A4EAB3ACC0E}" type="slidenum">
              <a:rPr lang="en-US" smtClean="0"/>
              <a:pPr/>
              <a:t>16</a:t>
            </a:fld>
            <a:endParaRPr lang="en-US"/>
          </a:p>
        </p:txBody>
      </p:sp>
    </p:spTree>
    <p:extLst>
      <p:ext uri="{BB962C8B-B14F-4D97-AF65-F5344CB8AC3E}">
        <p14:creationId xmlns:p14="http://schemas.microsoft.com/office/powerpoint/2010/main" val="860052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17A3C-942A-4A4C-BB76-0A4EAB3ACC0E}" type="slidenum">
              <a:rPr lang="en-US" smtClean="0"/>
              <a:pPr/>
              <a:t>17</a:t>
            </a:fld>
            <a:endParaRPr lang="en-US"/>
          </a:p>
        </p:txBody>
      </p:sp>
    </p:spTree>
    <p:extLst>
      <p:ext uri="{BB962C8B-B14F-4D97-AF65-F5344CB8AC3E}">
        <p14:creationId xmlns:p14="http://schemas.microsoft.com/office/powerpoint/2010/main" val="3186708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17A3C-942A-4A4C-BB76-0A4EAB3ACC0E}" type="slidenum">
              <a:rPr lang="en-US" smtClean="0"/>
              <a:pPr/>
              <a:t>18</a:t>
            </a:fld>
            <a:endParaRPr lang="en-US"/>
          </a:p>
        </p:txBody>
      </p:sp>
    </p:spTree>
    <p:extLst>
      <p:ext uri="{BB962C8B-B14F-4D97-AF65-F5344CB8AC3E}">
        <p14:creationId xmlns:p14="http://schemas.microsoft.com/office/powerpoint/2010/main" val="288530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17A3C-942A-4A4C-BB76-0A4EAB3ACC0E}" type="slidenum">
              <a:rPr lang="en-US" smtClean="0"/>
              <a:pPr/>
              <a:t>3</a:t>
            </a:fld>
            <a:endParaRPr lang="en-US"/>
          </a:p>
        </p:txBody>
      </p:sp>
    </p:spTree>
    <p:extLst>
      <p:ext uri="{BB962C8B-B14F-4D97-AF65-F5344CB8AC3E}">
        <p14:creationId xmlns:p14="http://schemas.microsoft.com/office/powerpoint/2010/main" val="2209857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17A3C-942A-4A4C-BB76-0A4EAB3ACC0E}" type="slidenum">
              <a:rPr lang="en-US" smtClean="0"/>
              <a:pPr/>
              <a:t>4</a:t>
            </a:fld>
            <a:endParaRPr lang="en-US"/>
          </a:p>
        </p:txBody>
      </p:sp>
    </p:spTree>
    <p:extLst>
      <p:ext uri="{BB962C8B-B14F-4D97-AF65-F5344CB8AC3E}">
        <p14:creationId xmlns:p14="http://schemas.microsoft.com/office/powerpoint/2010/main" val="2697964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17A3C-942A-4A4C-BB76-0A4EAB3ACC0E}" type="slidenum">
              <a:rPr lang="en-US" smtClean="0"/>
              <a:pPr/>
              <a:t>5</a:t>
            </a:fld>
            <a:endParaRPr lang="en-US"/>
          </a:p>
        </p:txBody>
      </p:sp>
    </p:spTree>
    <p:extLst>
      <p:ext uri="{BB962C8B-B14F-4D97-AF65-F5344CB8AC3E}">
        <p14:creationId xmlns:p14="http://schemas.microsoft.com/office/powerpoint/2010/main" val="1607535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sng" dirty="0"/>
          </a:p>
        </p:txBody>
      </p:sp>
      <p:sp>
        <p:nvSpPr>
          <p:cNvPr id="4" name="Slide Number Placeholder 3"/>
          <p:cNvSpPr>
            <a:spLocks noGrp="1"/>
          </p:cNvSpPr>
          <p:nvPr>
            <p:ph type="sldNum" sz="quarter" idx="10"/>
          </p:nvPr>
        </p:nvSpPr>
        <p:spPr/>
        <p:txBody>
          <a:bodyPr/>
          <a:lstStyle/>
          <a:p>
            <a:fld id="{84017A3C-942A-4A4C-BB76-0A4EAB3ACC0E}" type="slidenum">
              <a:rPr lang="en-US" smtClean="0"/>
              <a:pPr/>
              <a:t>6</a:t>
            </a:fld>
            <a:endParaRPr lang="en-US"/>
          </a:p>
        </p:txBody>
      </p:sp>
    </p:spTree>
    <p:extLst>
      <p:ext uri="{BB962C8B-B14F-4D97-AF65-F5344CB8AC3E}">
        <p14:creationId xmlns:p14="http://schemas.microsoft.com/office/powerpoint/2010/main" val="3483683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17A3C-942A-4A4C-BB76-0A4EAB3ACC0E}" type="slidenum">
              <a:rPr lang="en-US" smtClean="0"/>
              <a:pPr/>
              <a:t>7</a:t>
            </a:fld>
            <a:endParaRPr lang="en-US"/>
          </a:p>
        </p:txBody>
      </p:sp>
    </p:spTree>
    <p:extLst>
      <p:ext uri="{BB962C8B-B14F-4D97-AF65-F5344CB8AC3E}">
        <p14:creationId xmlns:p14="http://schemas.microsoft.com/office/powerpoint/2010/main" val="488710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17A3C-942A-4A4C-BB76-0A4EAB3ACC0E}" type="slidenum">
              <a:rPr lang="en-US" smtClean="0"/>
              <a:pPr/>
              <a:t>8</a:t>
            </a:fld>
            <a:endParaRPr lang="en-US"/>
          </a:p>
        </p:txBody>
      </p:sp>
    </p:spTree>
    <p:extLst>
      <p:ext uri="{BB962C8B-B14F-4D97-AF65-F5344CB8AC3E}">
        <p14:creationId xmlns:p14="http://schemas.microsoft.com/office/powerpoint/2010/main" val="4114721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4017A3C-942A-4A4C-BB76-0A4EAB3ACC0E}" type="slidenum">
              <a:rPr lang="en-US" smtClean="0"/>
              <a:pPr/>
              <a:t>9</a:t>
            </a:fld>
            <a:endParaRPr lang="en-US"/>
          </a:p>
        </p:txBody>
      </p:sp>
    </p:spTree>
    <p:extLst>
      <p:ext uri="{BB962C8B-B14F-4D97-AF65-F5344CB8AC3E}">
        <p14:creationId xmlns:p14="http://schemas.microsoft.com/office/powerpoint/2010/main" val="713365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17A3C-942A-4A4C-BB76-0A4EAB3ACC0E}" type="slidenum">
              <a:rPr lang="en-US" smtClean="0"/>
              <a:pPr/>
              <a:t>10</a:t>
            </a:fld>
            <a:endParaRPr lang="en-US"/>
          </a:p>
        </p:txBody>
      </p:sp>
    </p:spTree>
    <p:extLst>
      <p:ext uri="{BB962C8B-B14F-4D97-AF65-F5344CB8AC3E}">
        <p14:creationId xmlns:p14="http://schemas.microsoft.com/office/powerpoint/2010/main" val="3697474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253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a:prstGeom prst="rect">
            <a:avLst/>
          </a:prstGeo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38200" y="6356354"/>
            <a:ext cx="2743200" cy="365125"/>
          </a:xfrm>
          <a:prstGeom prst="rect">
            <a:avLst/>
          </a:prstGeom>
        </p:spPr>
        <p:txBody>
          <a:bodyPr/>
          <a:lstStyle/>
          <a:p>
            <a:fld id="{4C884774-B680-4D31-906C-23D516FF1D56}" type="datetimeFigureOut">
              <a:rPr lang="en-US" smtClean="0"/>
              <a:pPr/>
              <a:t>9/29/2023</a:t>
            </a:fld>
            <a:endParaRPr lang="en-US"/>
          </a:p>
        </p:txBody>
      </p:sp>
      <p:sp>
        <p:nvSpPr>
          <p:cNvPr id="5" name="Footer Placeholder 4"/>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4"/>
            <a:ext cx="2743200" cy="365125"/>
          </a:xfrm>
          <a:prstGeom prst="rect">
            <a:avLst/>
          </a:prstGeom>
        </p:spPr>
        <p:txBody>
          <a:bodyPr/>
          <a:lstStyle/>
          <a:p>
            <a:fld id="{A5D4B231-AA53-4B77-94A1-14CB89EA8056}" type="slidenum">
              <a:rPr lang="en-US" smtClean="0"/>
              <a:pPr/>
              <a:t>‹#›</a:t>
            </a:fld>
            <a:endParaRPr lang="en-US"/>
          </a:p>
        </p:txBody>
      </p:sp>
    </p:spTree>
    <p:extLst>
      <p:ext uri="{BB962C8B-B14F-4D97-AF65-F5344CB8AC3E}">
        <p14:creationId xmlns:p14="http://schemas.microsoft.com/office/powerpoint/2010/main" val="307313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a:prstGeom prst="rect">
            <a:avLst/>
          </a:prstGeo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38200" y="6356354"/>
            <a:ext cx="2743200" cy="365125"/>
          </a:xfrm>
          <a:prstGeom prst="rect">
            <a:avLst/>
          </a:prstGeom>
        </p:spPr>
        <p:txBody>
          <a:bodyPr/>
          <a:lstStyle/>
          <a:p>
            <a:fld id="{4C884774-B680-4D31-906C-23D516FF1D56}" type="datetimeFigureOut">
              <a:rPr lang="en-US" smtClean="0"/>
              <a:pPr/>
              <a:t>9/29/2023</a:t>
            </a:fld>
            <a:endParaRPr lang="en-US"/>
          </a:p>
        </p:txBody>
      </p:sp>
      <p:sp>
        <p:nvSpPr>
          <p:cNvPr id="5" name="Footer Placeholder 4"/>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4"/>
            <a:ext cx="2743200" cy="365125"/>
          </a:xfrm>
          <a:prstGeom prst="rect">
            <a:avLst/>
          </a:prstGeom>
        </p:spPr>
        <p:txBody>
          <a:bodyPr/>
          <a:lstStyle/>
          <a:p>
            <a:fld id="{A5D4B231-AA53-4B77-94A1-14CB89EA8056}" type="slidenum">
              <a:rPr lang="en-US" smtClean="0"/>
              <a:pPr/>
              <a:t>‹#›</a:t>
            </a:fld>
            <a:endParaRPr lang="en-US"/>
          </a:p>
        </p:txBody>
      </p:sp>
    </p:spTree>
    <p:extLst>
      <p:ext uri="{BB962C8B-B14F-4D97-AF65-F5344CB8AC3E}">
        <p14:creationId xmlns:p14="http://schemas.microsoft.com/office/powerpoint/2010/main" val="299923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1325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356354"/>
            <a:ext cx="2743200" cy="365125"/>
          </a:xfrm>
          <a:prstGeom prst="rect">
            <a:avLst/>
          </a:prstGeom>
        </p:spPr>
        <p:txBody>
          <a:bodyPr/>
          <a:lstStyle/>
          <a:p>
            <a:fld id="{4C884774-B680-4D31-906C-23D516FF1D56}" type="datetimeFigureOut">
              <a:rPr lang="en-US" smtClean="0"/>
              <a:pPr/>
              <a:t>9/29/2023</a:t>
            </a:fld>
            <a:endParaRPr lang="en-US"/>
          </a:p>
        </p:txBody>
      </p:sp>
      <p:sp>
        <p:nvSpPr>
          <p:cNvPr id="5" name="Footer Placeholder 4"/>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4"/>
            <a:ext cx="2743200" cy="365125"/>
          </a:xfrm>
          <a:prstGeom prst="rect">
            <a:avLst/>
          </a:prstGeom>
        </p:spPr>
        <p:txBody>
          <a:bodyPr/>
          <a:lstStyle/>
          <a:p>
            <a:fld id="{A5D4B231-AA53-4B77-94A1-14CB89EA8056}" type="slidenum">
              <a:rPr lang="en-US" smtClean="0"/>
              <a:pPr/>
              <a:t>‹#›</a:t>
            </a:fld>
            <a:endParaRPr lang="en-US"/>
          </a:p>
        </p:txBody>
      </p:sp>
    </p:spTree>
    <p:extLst>
      <p:ext uri="{BB962C8B-B14F-4D97-AF65-F5344CB8AC3E}">
        <p14:creationId xmlns:p14="http://schemas.microsoft.com/office/powerpoint/2010/main" val="9092104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a:stretch>
            <a:fillRect/>
          </a:stretch>
        </p:blipFill>
        <p:spPr>
          <a:xfrm>
            <a:off x="1" y="0"/>
            <a:ext cx="12192000" cy="6858000"/>
          </a:xfrm>
          <a:prstGeom prst="rect">
            <a:avLst/>
          </a:prstGeom>
        </p:spPr>
      </p:pic>
    </p:spTree>
    <p:extLst>
      <p:ext uri="{BB962C8B-B14F-4D97-AF65-F5344CB8AC3E}">
        <p14:creationId xmlns:p14="http://schemas.microsoft.com/office/powerpoint/2010/main" val="2680294530"/>
      </p:ext>
    </p:extLst>
  </p:cSld>
  <p:clrMap bg1="lt1" tx1="dk1" bg2="lt2" tx2="dk2" accent1="accent1" accent2="accent2" accent3="accent3" accent4="accent4" accent5="accent5" accent6="accent6" hlink="hlink" folHlink="folHlink"/>
  <p:sldLayoutIdLst>
    <p:sldLayoutId id="2147483688" r:id="rId1"/>
    <p:sldLayoutId id="214748369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a:stretch>
            <a:fillRect/>
          </a:stretch>
        </p:blipFill>
        <p:spPr>
          <a:xfrm>
            <a:off x="1" y="0"/>
            <a:ext cx="12192000" cy="6858000"/>
          </a:xfrm>
          <a:prstGeom prst="rect">
            <a:avLst/>
          </a:prstGeom>
        </p:spPr>
      </p:pic>
    </p:spTree>
    <p:extLst>
      <p:ext uri="{BB962C8B-B14F-4D97-AF65-F5344CB8AC3E}">
        <p14:creationId xmlns:p14="http://schemas.microsoft.com/office/powerpoint/2010/main" val="703709208"/>
      </p:ext>
    </p:extLst>
  </p:cSld>
  <p:clrMap bg1="lt1" tx1="dk1" bg2="lt2" tx2="dk2" accent1="accent1" accent2="accent2" accent3="accent3" accent4="accent4" accent5="accent5" accent6="accent6" hlink="hlink" folHlink="folHlink"/>
  <p:sldLayoutIdLst>
    <p:sldLayoutId id="2147483704" r:id="rId1"/>
    <p:sldLayoutId id="214748370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hyperlink" Target="https://sites.google.com/site/davidsbtaportfolio/unit-4---hardware-ergo" TargetMode="External"/><Relationship Id="rId7" Type="http://schemas.openxmlformats.org/officeDocument/2006/relationships/hyperlink" Target="https://www.computer.org/cms/Computer.org/Publications/timeline.pdf" TargetMode="External"/><Relationship Id="rId2" Type="http://schemas.openxmlformats.org/officeDocument/2006/relationships/hyperlink" Target="https://www.pinterest.ph/pin/88594317657692933/?mt=login" TargetMode="External"/><Relationship Id="rId1" Type="http://schemas.openxmlformats.org/officeDocument/2006/relationships/slideLayout" Target="../slideLayouts/slideLayout2.xml"/><Relationship Id="rId6" Type="http://schemas.openxmlformats.org/officeDocument/2006/relationships/hyperlink" Target="https://www.rapidtables.com/code/text/ascii-table.html" TargetMode="External"/><Relationship Id="rId5" Type="http://schemas.openxmlformats.org/officeDocument/2006/relationships/hyperlink" Target="https://www.programiz.com/cpp-programming" TargetMode="External"/><Relationship Id="rId4" Type="http://schemas.openxmlformats.org/officeDocument/2006/relationships/hyperlink" Target="https://icon-library.com/icon/computer-software-icon-14.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141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BA5F-0CA0-4472-9393-9242728E5ED3}"/>
              </a:ext>
            </a:extLst>
          </p:cNvPr>
          <p:cNvSpPr txBox="1">
            <a:spLocks/>
          </p:cNvSpPr>
          <p:nvPr/>
        </p:nvSpPr>
        <p:spPr>
          <a:xfrm>
            <a:off x="765854" y="1600200"/>
            <a:ext cx="10018713" cy="907473"/>
          </a:xfrm>
          <a:prstGeom prst="rect">
            <a:avLst/>
          </a:prstGeom>
          <a:effectLst/>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000" dirty="0" smtClean="0">
                <a:latin typeface="Britannic Bold" panose="020B0903060703020204" pitchFamily="34" charset="0"/>
              </a:rPr>
              <a:t>Computing Domains</a:t>
            </a:r>
            <a:endParaRPr lang="en-US" sz="5000" dirty="0">
              <a:latin typeface="Britannic Bold" panose="020B0903060703020204" pitchFamily="34" charset="0"/>
            </a:endParaRPr>
          </a:p>
        </p:txBody>
      </p:sp>
      <p:sp>
        <p:nvSpPr>
          <p:cNvPr id="5" name="Content Placeholder 2">
            <a:extLst>
              <a:ext uri="{FF2B5EF4-FFF2-40B4-BE49-F238E27FC236}">
                <a16:creationId xmlns:a16="http://schemas.microsoft.com/office/drawing/2014/main" id="{0EC3E54C-5761-4B5B-BF4F-898A2EB48072}"/>
              </a:ext>
            </a:extLst>
          </p:cNvPr>
          <p:cNvSpPr txBox="1">
            <a:spLocks/>
          </p:cNvSpPr>
          <p:nvPr/>
        </p:nvSpPr>
        <p:spPr>
          <a:xfrm>
            <a:off x="130629" y="2310809"/>
            <a:ext cx="11900262" cy="4088807"/>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SzPct val="100000"/>
              <a:buFont typeface="Wingdings" panose="05000000000000000000" pitchFamily="2" charset="2"/>
              <a:buChar char="§"/>
            </a:pPr>
            <a:r>
              <a:rPr lang="en-US" sz="2800" b="1" dirty="0" smtClean="0"/>
              <a:t>Neural Networks</a:t>
            </a:r>
          </a:p>
          <a:p>
            <a:pPr lvl="1" algn="l">
              <a:buSzPct val="100000"/>
              <a:buFont typeface="Arial" panose="020B0604020202020204" pitchFamily="34" charset="0"/>
              <a:buChar char="•"/>
            </a:pPr>
            <a:r>
              <a:rPr lang="en-US" sz="2800" dirty="0" smtClean="0"/>
              <a:t>Neural networks are artificial intelligence agents that simulate biological neuron structures to process inputs and produce outputs. Neural networks are trained on inputs until they recognize patterns and produce useful outputs. </a:t>
            </a:r>
          </a:p>
          <a:p>
            <a:pPr lvl="1" algn="l">
              <a:buSzPct val="100000"/>
            </a:pPr>
            <a:endParaRPr lang="en-US" sz="2800" dirty="0" smtClean="0"/>
          </a:p>
        </p:txBody>
      </p:sp>
    </p:spTree>
    <p:extLst>
      <p:ext uri="{BB962C8B-B14F-4D97-AF65-F5344CB8AC3E}">
        <p14:creationId xmlns:p14="http://schemas.microsoft.com/office/powerpoint/2010/main" val="284829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490D66D1-7C8B-4FA3-BC38-AC43AB7871B1}"/>
              </a:ext>
            </a:extLst>
          </p:cNvPr>
          <p:cNvSpPr txBox="1">
            <a:spLocks noChangeArrowheads="1"/>
          </p:cNvSpPr>
          <p:nvPr/>
        </p:nvSpPr>
        <p:spPr>
          <a:xfrm>
            <a:off x="404949" y="3155868"/>
            <a:ext cx="10265427" cy="2617915"/>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defTabSz="1066800">
              <a:spcBef>
                <a:spcPct val="0"/>
              </a:spcBef>
              <a:spcAft>
                <a:spcPct val="35000"/>
              </a:spcAft>
              <a:buFont typeface="Wingdings" panose="05000000000000000000" pitchFamily="2" charset="2"/>
              <a:buChar char="ü"/>
            </a:pPr>
            <a:r>
              <a:rPr lang="en-US" dirty="0" smtClean="0">
                <a:latin typeface="Comic Sans MS" panose="030F0702030302020204" pitchFamily="66" charset="0"/>
              </a:rPr>
              <a:t>Computing</a:t>
            </a:r>
          </a:p>
          <a:p>
            <a:pPr marL="342900" lvl="0" indent="-342900" algn="l" defTabSz="1066800">
              <a:spcBef>
                <a:spcPct val="0"/>
              </a:spcBef>
              <a:spcAft>
                <a:spcPct val="35000"/>
              </a:spcAft>
              <a:buFont typeface="Wingdings" panose="05000000000000000000" pitchFamily="2" charset="2"/>
              <a:buChar char="ü"/>
            </a:pPr>
            <a:r>
              <a:rPr lang="en-US" dirty="0" smtClean="0">
                <a:latin typeface="Comic Sans MS" panose="030F0702030302020204" pitchFamily="66" charset="0"/>
              </a:rPr>
              <a:t>Fields </a:t>
            </a:r>
            <a:r>
              <a:rPr lang="en-US" dirty="0">
                <a:latin typeface="Comic Sans MS" panose="030F0702030302020204" pitchFamily="66" charset="0"/>
              </a:rPr>
              <a:t>of </a:t>
            </a:r>
            <a:r>
              <a:rPr lang="en-US" dirty="0" smtClean="0">
                <a:latin typeface="Comic Sans MS" panose="030F0702030302020204" pitchFamily="66" charset="0"/>
              </a:rPr>
              <a:t>Discipline</a:t>
            </a:r>
          </a:p>
          <a:p>
            <a:pPr marL="342900" lvl="0" indent="-342900" algn="l" defTabSz="1066800">
              <a:spcBef>
                <a:spcPct val="0"/>
              </a:spcBef>
              <a:spcAft>
                <a:spcPct val="35000"/>
              </a:spcAft>
              <a:buFont typeface="Wingdings" panose="05000000000000000000" pitchFamily="2" charset="2"/>
              <a:buChar char="ü"/>
            </a:pPr>
            <a:r>
              <a:rPr lang="en-US" dirty="0" smtClean="0">
                <a:latin typeface="Comic Sans MS" panose="030F0702030302020204" pitchFamily="66" charset="0"/>
              </a:rPr>
              <a:t>Computing Domains</a:t>
            </a:r>
          </a:p>
          <a:p>
            <a:pPr marL="342900" indent="-342900" algn="l" defTabSz="1066800">
              <a:spcBef>
                <a:spcPct val="0"/>
              </a:spcBef>
              <a:spcAft>
                <a:spcPct val="35000"/>
              </a:spcAft>
              <a:buFont typeface="Wingdings" panose="05000000000000000000" pitchFamily="2" charset="2"/>
              <a:buChar char="ü"/>
            </a:pPr>
            <a:r>
              <a:rPr lang="en-US" dirty="0">
                <a:latin typeface="Comic Sans MS" panose="030F0702030302020204" pitchFamily="66" charset="0"/>
              </a:rPr>
              <a:t>Knowledge Areas in </a:t>
            </a:r>
            <a:r>
              <a:rPr lang="en-US" dirty="0" smtClean="0">
                <a:latin typeface="Comic Sans MS" panose="030F0702030302020204" pitchFamily="66" charset="0"/>
              </a:rPr>
              <a:t>Computing (next)</a:t>
            </a:r>
            <a:endParaRPr lang="en-US" dirty="0">
              <a:latin typeface="Comic Sans MS" panose="030F0702030302020204" pitchFamily="66" charset="0"/>
            </a:endParaRPr>
          </a:p>
          <a:p>
            <a:pPr algn="l" defTabSz="1066800">
              <a:spcBef>
                <a:spcPct val="0"/>
              </a:spcBef>
              <a:spcAft>
                <a:spcPct val="35000"/>
              </a:spcAft>
            </a:pPr>
            <a:endParaRPr lang="en-US" dirty="0">
              <a:latin typeface="Comic Sans MS" panose="030F0702030302020204" pitchFamily="66" charset="0"/>
            </a:endParaRPr>
          </a:p>
          <a:p>
            <a:pPr lvl="0" algn="l" defTabSz="1066800">
              <a:spcBef>
                <a:spcPct val="0"/>
              </a:spcBef>
              <a:spcAft>
                <a:spcPct val="35000"/>
              </a:spcAft>
            </a:pPr>
            <a:endParaRPr lang="en-US" dirty="0">
              <a:latin typeface="Comic Sans MS" panose="030F0702030302020204" pitchFamily="66" charset="0"/>
            </a:endParaRPr>
          </a:p>
        </p:txBody>
      </p:sp>
      <p:sp>
        <p:nvSpPr>
          <p:cNvPr id="10" name="Title 1">
            <a:extLst>
              <a:ext uri="{FF2B5EF4-FFF2-40B4-BE49-F238E27FC236}">
                <a16:creationId xmlns:a16="http://schemas.microsoft.com/office/drawing/2014/main" id="{88C67E97-4745-4E23-9C69-8FD8F631C489}"/>
              </a:ext>
            </a:extLst>
          </p:cNvPr>
          <p:cNvSpPr txBox="1">
            <a:spLocks/>
          </p:cNvSpPr>
          <p:nvPr/>
        </p:nvSpPr>
        <p:spPr>
          <a:xfrm>
            <a:off x="1040175" y="1756955"/>
            <a:ext cx="10018713" cy="1059873"/>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latin typeface="Comic Sans MS" panose="030F0702030302020204" pitchFamily="66" charset="0"/>
              </a:rPr>
              <a:t>Recap!</a:t>
            </a:r>
            <a:endParaRPr lang="en-US" b="1" dirty="0">
              <a:latin typeface="Comic Sans MS" panose="030F0702030302020204" pitchFamily="66" charset="0"/>
            </a:endParaRPr>
          </a:p>
        </p:txBody>
      </p:sp>
    </p:spTree>
    <p:extLst>
      <p:ext uri="{BB962C8B-B14F-4D97-AF65-F5344CB8AC3E}">
        <p14:creationId xmlns:p14="http://schemas.microsoft.com/office/powerpoint/2010/main" val="321327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3402-C462-408D-86F1-579C91323FD8}"/>
              </a:ext>
            </a:extLst>
          </p:cNvPr>
          <p:cNvSpPr txBox="1">
            <a:spLocks/>
          </p:cNvSpPr>
          <p:nvPr/>
        </p:nvSpPr>
        <p:spPr>
          <a:xfrm>
            <a:off x="1079363" y="1544879"/>
            <a:ext cx="10018713" cy="90747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dirty="0">
                <a:latin typeface="Britannic Bold" panose="020B0903060703020204" pitchFamily="34" charset="0"/>
              </a:rPr>
              <a:t>Knowledge Area</a:t>
            </a:r>
          </a:p>
        </p:txBody>
      </p:sp>
      <p:graphicFrame>
        <p:nvGraphicFramePr>
          <p:cNvPr id="3" name="Diagram 2">
            <a:extLst>
              <a:ext uri="{FF2B5EF4-FFF2-40B4-BE49-F238E27FC236}">
                <a16:creationId xmlns:a16="http://schemas.microsoft.com/office/drawing/2014/main" id="{BBA2E658-2726-4DAE-9B83-6217C388F42A}"/>
              </a:ext>
            </a:extLst>
          </p:cNvPr>
          <p:cNvGraphicFramePr/>
          <p:nvPr>
            <p:extLst>
              <p:ext uri="{D42A27DB-BD31-4B8C-83A1-F6EECF244321}">
                <p14:modId xmlns:p14="http://schemas.microsoft.com/office/powerpoint/2010/main" val="4175870021"/>
              </p:ext>
            </p:extLst>
          </p:nvPr>
        </p:nvGraphicFramePr>
        <p:xfrm>
          <a:off x="1640114" y="1998616"/>
          <a:ext cx="8128000" cy="4642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1213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3402-C462-408D-86F1-579C91323FD8}"/>
              </a:ext>
            </a:extLst>
          </p:cNvPr>
          <p:cNvSpPr txBox="1">
            <a:spLocks/>
          </p:cNvSpPr>
          <p:nvPr/>
        </p:nvSpPr>
        <p:spPr>
          <a:xfrm>
            <a:off x="1079363" y="1544879"/>
            <a:ext cx="10018713" cy="90747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dirty="0">
                <a:latin typeface="Britannic Bold" panose="020B0903060703020204" pitchFamily="34" charset="0"/>
              </a:rPr>
              <a:t>Knowledge Area</a:t>
            </a:r>
          </a:p>
        </p:txBody>
      </p:sp>
      <p:graphicFrame>
        <p:nvGraphicFramePr>
          <p:cNvPr id="4" name="Diagram 3">
            <a:extLst>
              <a:ext uri="{FF2B5EF4-FFF2-40B4-BE49-F238E27FC236}">
                <a16:creationId xmlns:a16="http://schemas.microsoft.com/office/drawing/2014/main" id="{BBA2E658-2726-4DAE-9B83-6217C388F42A}"/>
              </a:ext>
            </a:extLst>
          </p:cNvPr>
          <p:cNvGraphicFramePr/>
          <p:nvPr>
            <p:extLst>
              <p:ext uri="{D42A27DB-BD31-4B8C-83A1-F6EECF244321}">
                <p14:modId xmlns:p14="http://schemas.microsoft.com/office/powerpoint/2010/main" val="2059013373"/>
              </p:ext>
            </p:extLst>
          </p:nvPr>
        </p:nvGraphicFramePr>
        <p:xfrm>
          <a:off x="1493408" y="2391890"/>
          <a:ext cx="8128000" cy="4433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0753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3402-C462-408D-86F1-579C91323FD8}"/>
              </a:ext>
            </a:extLst>
          </p:cNvPr>
          <p:cNvSpPr txBox="1">
            <a:spLocks/>
          </p:cNvSpPr>
          <p:nvPr/>
        </p:nvSpPr>
        <p:spPr>
          <a:xfrm>
            <a:off x="1079363" y="1544879"/>
            <a:ext cx="10018713" cy="90747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dirty="0">
                <a:latin typeface="Britannic Bold" panose="020B0903060703020204" pitchFamily="34" charset="0"/>
              </a:rPr>
              <a:t>Knowledge Area</a:t>
            </a:r>
          </a:p>
        </p:txBody>
      </p:sp>
      <p:graphicFrame>
        <p:nvGraphicFramePr>
          <p:cNvPr id="5" name="Diagram 4">
            <a:extLst>
              <a:ext uri="{FF2B5EF4-FFF2-40B4-BE49-F238E27FC236}">
                <a16:creationId xmlns:a16="http://schemas.microsoft.com/office/drawing/2014/main" id="{BBA2E658-2726-4DAE-9B83-6217C388F42A}"/>
              </a:ext>
            </a:extLst>
          </p:cNvPr>
          <p:cNvGraphicFramePr/>
          <p:nvPr>
            <p:extLst>
              <p:ext uri="{D42A27DB-BD31-4B8C-83A1-F6EECF244321}">
                <p14:modId xmlns:p14="http://schemas.microsoft.com/office/powerpoint/2010/main" val="1924136559"/>
              </p:ext>
            </p:extLst>
          </p:nvPr>
        </p:nvGraphicFramePr>
        <p:xfrm>
          <a:off x="1388904" y="2168435"/>
          <a:ext cx="8800123" cy="43499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5374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9" descr="DSCN1405">
            <a:extLst>
              <a:ext uri="{FF2B5EF4-FFF2-40B4-BE49-F238E27FC236}">
                <a16:creationId xmlns:a16="http://schemas.microsoft.com/office/drawing/2014/main" id="{ACABE23F-8CFD-4DD1-BBE7-6CAFA70256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09443" y="4519344"/>
            <a:ext cx="2440106" cy="183008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22ABA5F-0CA0-4472-9393-9242728E5ED3}"/>
              </a:ext>
            </a:extLst>
          </p:cNvPr>
          <p:cNvSpPr txBox="1">
            <a:spLocks/>
          </p:cNvSpPr>
          <p:nvPr/>
        </p:nvSpPr>
        <p:spPr>
          <a:xfrm>
            <a:off x="1438636" y="1645297"/>
            <a:ext cx="10018713" cy="976745"/>
          </a:xfrm>
          <a:prstGeom prst="rect">
            <a:avLst/>
          </a:prstGeom>
          <a:effectLst/>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1"/>
                </a:solidFill>
                <a:latin typeface="Comic Sans MS" panose="030F0702030302020204" pitchFamily="66" charset="0"/>
              </a:rPr>
              <a:t>Current  Trends in Computing</a:t>
            </a:r>
            <a:endParaRPr lang="en-US" dirty="0">
              <a:solidFill>
                <a:schemeClr val="accent1"/>
              </a:solidFill>
              <a:latin typeface="Comic Sans MS" panose="030F0702030302020204" pitchFamily="66" charset="0"/>
            </a:endParaRPr>
          </a:p>
        </p:txBody>
      </p:sp>
      <p:sp>
        <p:nvSpPr>
          <p:cNvPr id="8" name="Content Placeholder 2">
            <a:extLst>
              <a:ext uri="{FF2B5EF4-FFF2-40B4-BE49-F238E27FC236}">
                <a16:creationId xmlns:a16="http://schemas.microsoft.com/office/drawing/2014/main" id="{0EC3E54C-5761-4B5B-BF4F-898A2EB48072}"/>
              </a:ext>
            </a:extLst>
          </p:cNvPr>
          <p:cNvSpPr txBox="1">
            <a:spLocks/>
          </p:cNvSpPr>
          <p:nvPr/>
        </p:nvSpPr>
        <p:spPr>
          <a:xfrm>
            <a:off x="0" y="3044616"/>
            <a:ext cx="9455285" cy="2949457"/>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SzPct val="100000"/>
              <a:buFont typeface="Arial" panose="020B0604020202020204" pitchFamily="34" charset="0"/>
              <a:buChar char="•"/>
            </a:pPr>
            <a:r>
              <a:rPr lang="en-US" b="1" dirty="0" smtClean="0"/>
              <a:t>Robotics Computing</a:t>
            </a:r>
          </a:p>
          <a:p>
            <a:pPr lvl="1" algn="l">
              <a:buSzPct val="100000"/>
              <a:buFont typeface="Wingdings" panose="05000000000000000000" pitchFamily="2" charset="2"/>
              <a:buChar char="§"/>
            </a:pPr>
            <a:r>
              <a:rPr lang="en-US" sz="2400" dirty="0" smtClean="0"/>
              <a:t>Robotic Computing (RC) addresses the synergetic interaction of computing technologies and robotic technologies. The synergy between Robotics and Computer Science is both realistic and strategic.</a:t>
            </a:r>
          </a:p>
          <a:p>
            <a:pPr lvl="1" algn="l">
              <a:buSzPct val="100000"/>
              <a:buFont typeface="Wingdings" panose="05000000000000000000" pitchFamily="2" charset="2"/>
              <a:buChar char="§"/>
            </a:pPr>
            <a:r>
              <a:rPr lang="en-US" sz="2400" dirty="0" smtClean="0"/>
              <a:t> Their mutual benefit is to make it possible to build and evolve new robotic systems, to reduce their development cost, and to enhance their quality.</a:t>
            </a:r>
            <a:endParaRPr lang="en-US" sz="2400" b="1" dirty="0"/>
          </a:p>
        </p:txBody>
      </p:sp>
    </p:spTree>
    <p:extLst>
      <p:ext uri="{BB962C8B-B14F-4D97-AF65-F5344CB8AC3E}">
        <p14:creationId xmlns:p14="http://schemas.microsoft.com/office/powerpoint/2010/main" val="3000431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22ABA5F-0CA0-4472-9393-9242728E5ED3}"/>
              </a:ext>
            </a:extLst>
          </p:cNvPr>
          <p:cNvSpPr txBox="1">
            <a:spLocks/>
          </p:cNvSpPr>
          <p:nvPr/>
        </p:nvSpPr>
        <p:spPr>
          <a:xfrm>
            <a:off x="1438636" y="1645297"/>
            <a:ext cx="10018713" cy="976745"/>
          </a:xfrm>
          <a:prstGeom prst="rect">
            <a:avLst/>
          </a:prstGeom>
          <a:effectLst/>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1"/>
                </a:solidFill>
                <a:latin typeface="Comic Sans MS" panose="030F0702030302020204" pitchFamily="66" charset="0"/>
              </a:rPr>
              <a:t>Current  Trends in Computing</a:t>
            </a:r>
            <a:endParaRPr lang="en-US" dirty="0">
              <a:solidFill>
                <a:schemeClr val="accent1"/>
              </a:solidFill>
              <a:latin typeface="Comic Sans MS" panose="030F0702030302020204" pitchFamily="66" charset="0"/>
            </a:endParaRPr>
          </a:p>
        </p:txBody>
      </p:sp>
      <p:sp>
        <p:nvSpPr>
          <p:cNvPr id="6" name="Content Placeholder 2">
            <a:extLst>
              <a:ext uri="{FF2B5EF4-FFF2-40B4-BE49-F238E27FC236}">
                <a16:creationId xmlns:a16="http://schemas.microsoft.com/office/drawing/2014/main" id="{0EC3E54C-5761-4B5B-BF4F-898A2EB48072}"/>
              </a:ext>
            </a:extLst>
          </p:cNvPr>
          <p:cNvSpPr txBox="1">
            <a:spLocks/>
          </p:cNvSpPr>
          <p:nvPr/>
        </p:nvSpPr>
        <p:spPr>
          <a:xfrm>
            <a:off x="0" y="2547560"/>
            <a:ext cx="8972561" cy="3749044"/>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SzPct val="100000"/>
            </a:pPr>
            <a:r>
              <a:rPr lang="en-US" b="1" dirty="0" smtClean="0"/>
              <a:t>Computer Vision</a:t>
            </a:r>
          </a:p>
          <a:p>
            <a:pPr lvl="1" algn="l">
              <a:buSzPct val="100000"/>
              <a:buFont typeface="Wingdings" panose="05000000000000000000" pitchFamily="2" charset="2"/>
              <a:buChar char="§"/>
            </a:pPr>
            <a:r>
              <a:rPr lang="en-US" sz="2400" dirty="0" smtClean="0"/>
              <a:t>Computer vision is a field of computer science that works on enabling computers to see, identify and process images in the same way that human vision does, and then provide appropriate output.</a:t>
            </a:r>
          </a:p>
          <a:p>
            <a:pPr lvl="1" algn="l">
              <a:buSzPct val="100000"/>
              <a:buFont typeface="Wingdings" panose="05000000000000000000" pitchFamily="2" charset="2"/>
              <a:buChar char="§"/>
            </a:pPr>
            <a:r>
              <a:rPr lang="en-US" sz="2400" dirty="0" smtClean="0"/>
              <a:t>Computer vision is closely linked with artificial intelligence, as the computer must interpret what it sees, and then perform appropriate analysis or act accordingly.</a:t>
            </a:r>
            <a:endParaRPr lang="en-US" sz="2400" dirty="0"/>
          </a:p>
        </p:txBody>
      </p:sp>
      <p:pic>
        <p:nvPicPr>
          <p:cNvPr id="9" name="Picture 18">
            <a:extLst>
              <a:ext uri="{FF2B5EF4-FFF2-40B4-BE49-F238E27FC236}">
                <a16:creationId xmlns:a16="http://schemas.microsoft.com/office/drawing/2014/main" id="{7826AA4E-EF19-4EEE-96FE-C4A150564E2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61" y="4705929"/>
            <a:ext cx="2057400" cy="1590675"/>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970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EC3E54C-5761-4B5B-BF4F-898A2EB48072}"/>
              </a:ext>
            </a:extLst>
          </p:cNvPr>
          <p:cNvSpPr txBox="1">
            <a:spLocks/>
          </p:cNvSpPr>
          <p:nvPr/>
        </p:nvSpPr>
        <p:spPr>
          <a:xfrm>
            <a:off x="160036" y="2542556"/>
            <a:ext cx="9178517" cy="3350347"/>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SzPct val="100000"/>
              <a:buFont typeface="Arial" panose="020B0604020202020204" pitchFamily="34" charset="0"/>
              <a:buChar char="•"/>
            </a:pPr>
            <a:r>
              <a:rPr lang="en-US" b="1" dirty="0" smtClean="0"/>
              <a:t>Wearable Computing</a:t>
            </a:r>
          </a:p>
          <a:p>
            <a:pPr lvl="1" algn="l">
              <a:buSzPct val="100000"/>
              <a:buFont typeface="Wingdings" panose="05000000000000000000" pitchFamily="2" charset="2"/>
              <a:buChar char="§"/>
            </a:pPr>
            <a:r>
              <a:rPr lang="en-US" sz="2400" dirty="0" smtClean="0"/>
              <a:t>Wearable computing is the study or practice of inventing, designing, building, or using miniature body-borne computational and sensory devices. </a:t>
            </a:r>
          </a:p>
          <a:p>
            <a:pPr lvl="1" algn="l">
              <a:buSzPct val="100000"/>
              <a:buFont typeface="Wingdings" panose="05000000000000000000" pitchFamily="2" charset="2"/>
              <a:buChar char="§"/>
            </a:pPr>
            <a:r>
              <a:rPr lang="en-US" sz="2400" dirty="0" smtClean="0"/>
              <a:t>The field of wearable computing, however, extends beyond "Smart Clothing". The term "Body-Borne Computing" or "Bearable Computing"  is also used as a substitute for "Wearable Computing" so as to include all manner of technology that is on or in the body.</a:t>
            </a:r>
            <a:endParaRPr lang="en-US" sz="2400" dirty="0"/>
          </a:p>
        </p:txBody>
      </p:sp>
      <p:pic>
        <p:nvPicPr>
          <p:cNvPr id="3" name="Picture 2" descr="starner">
            <a:extLst>
              <a:ext uri="{FF2B5EF4-FFF2-40B4-BE49-F238E27FC236}">
                <a16:creationId xmlns:a16="http://schemas.microsoft.com/office/drawing/2014/main" id="{8E507FFD-6418-4B38-9F25-2F105A723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8553" y="3911703"/>
            <a:ext cx="1914525" cy="19812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822ABA5F-0CA0-4472-9393-9242728E5ED3}"/>
              </a:ext>
            </a:extLst>
          </p:cNvPr>
          <p:cNvSpPr txBox="1">
            <a:spLocks/>
          </p:cNvSpPr>
          <p:nvPr/>
        </p:nvSpPr>
        <p:spPr>
          <a:xfrm>
            <a:off x="1438636" y="1645297"/>
            <a:ext cx="10018713" cy="976745"/>
          </a:xfrm>
          <a:prstGeom prst="rect">
            <a:avLst/>
          </a:prstGeom>
          <a:effectLst/>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1"/>
                </a:solidFill>
                <a:latin typeface="Comic Sans MS" panose="030F0702030302020204" pitchFamily="66" charset="0"/>
              </a:rPr>
              <a:t>Current  Trends in Computing</a:t>
            </a:r>
            <a:endParaRPr lang="en-US" dirty="0">
              <a:solidFill>
                <a:schemeClr val="accent1"/>
              </a:solidFill>
              <a:latin typeface="Comic Sans MS" panose="030F0702030302020204" pitchFamily="66" charset="0"/>
            </a:endParaRPr>
          </a:p>
        </p:txBody>
      </p:sp>
    </p:spTree>
    <p:extLst>
      <p:ext uri="{BB962C8B-B14F-4D97-AF65-F5344CB8AC3E}">
        <p14:creationId xmlns:p14="http://schemas.microsoft.com/office/powerpoint/2010/main" val="3133748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2ABA5F-0CA0-4472-9393-9242728E5ED3}"/>
              </a:ext>
            </a:extLst>
          </p:cNvPr>
          <p:cNvSpPr txBox="1">
            <a:spLocks/>
          </p:cNvSpPr>
          <p:nvPr/>
        </p:nvSpPr>
        <p:spPr>
          <a:xfrm>
            <a:off x="1438636" y="1645297"/>
            <a:ext cx="10018713" cy="976745"/>
          </a:xfrm>
          <a:prstGeom prst="rect">
            <a:avLst/>
          </a:prstGeom>
          <a:effectLst/>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1"/>
                </a:solidFill>
                <a:latin typeface="Comic Sans MS" panose="030F0702030302020204" pitchFamily="66" charset="0"/>
              </a:rPr>
              <a:t>Current  Trends in Computing</a:t>
            </a:r>
            <a:endParaRPr lang="en-US" dirty="0">
              <a:solidFill>
                <a:schemeClr val="accent1"/>
              </a:solidFill>
              <a:latin typeface="Comic Sans MS" panose="030F0702030302020204" pitchFamily="66" charset="0"/>
            </a:endParaRPr>
          </a:p>
        </p:txBody>
      </p:sp>
      <p:sp>
        <p:nvSpPr>
          <p:cNvPr id="5" name="Content Placeholder 2">
            <a:extLst>
              <a:ext uri="{FF2B5EF4-FFF2-40B4-BE49-F238E27FC236}">
                <a16:creationId xmlns:a16="http://schemas.microsoft.com/office/drawing/2014/main" id="{0EC3E54C-5761-4B5B-BF4F-898A2EB48072}"/>
              </a:ext>
            </a:extLst>
          </p:cNvPr>
          <p:cNvSpPr txBox="1">
            <a:spLocks/>
          </p:cNvSpPr>
          <p:nvPr/>
        </p:nvSpPr>
        <p:spPr>
          <a:xfrm>
            <a:off x="3800837" y="2622042"/>
            <a:ext cx="7656512" cy="3960094"/>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SzPct val="100000"/>
              <a:buFont typeface="Arial" panose="020B0604020202020204" pitchFamily="34" charset="0"/>
              <a:buChar char="•"/>
            </a:pPr>
            <a:r>
              <a:rPr lang="en-US" b="1" dirty="0" smtClean="0"/>
              <a:t>Ubiquitous Computing</a:t>
            </a:r>
          </a:p>
          <a:p>
            <a:pPr lvl="1" algn="l">
              <a:buSzPct val="100000"/>
              <a:buFont typeface="Wingdings" panose="05000000000000000000" pitchFamily="2" charset="2"/>
              <a:buChar char="§"/>
            </a:pPr>
            <a:r>
              <a:rPr lang="en-US" sz="2400" dirty="0" smtClean="0"/>
              <a:t>Ubiquitous computing is a paradigm in which the processing of information is linked with each activity or object as encountered. </a:t>
            </a:r>
          </a:p>
          <a:p>
            <a:pPr lvl="1" algn="l">
              <a:buSzPct val="100000"/>
              <a:buFont typeface="Wingdings" panose="05000000000000000000" pitchFamily="2" charset="2"/>
              <a:buChar char="§"/>
            </a:pPr>
            <a:r>
              <a:rPr lang="en-US" sz="2400" dirty="0" smtClean="0"/>
              <a:t>It involves connecting electronic devices, including embedding microprocessors to communicate information.</a:t>
            </a:r>
          </a:p>
          <a:p>
            <a:pPr lvl="1" algn="l">
              <a:buSzPct val="100000"/>
              <a:buFont typeface="Wingdings" panose="05000000000000000000" pitchFamily="2" charset="2"/>
              <a:buChar char="§"/>
            </a:pPr>
            <a:r>
              <a:rPr lang="en-US" sz="2400" dirty="0" smtClean="0"/>
              <a:t>Ubiquitous computing is also known as pervasive computing, </a:t>
            </a:r>
            <a:r>
              <a:rPr lang="en-US" sz="2400" dirty="0" err="1" smtClean="0"/>
              <a:t>everyware</a:t>
            </a:r>
            <a:r>
              <a:rPr lang="en-US" sz="2400" dirty="0" smtClean="0"/>
              <a:t> and ambient intelligence.</a:t>
            </a:r>
            <a:endParaRPr lang="en-US" sz="2400" dirty="0"/>
          </a:p>
        </p:txBody>
      </p:sp>
      <p:pic>
        <p:nvPicPr>
          <p:cNvPr id="6" name="Picture 24">
            <a:extLst>
              <a:ext uri="{FF2B5EF4-FFF2-40B4-BE49-F238E27FC236}">
                <a16:creationId xmlns:a16="http://schemas.microsoft.com/office/drawing/2014/main" id="{0956F244-43CC-495C-AF3F-8379434D92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63" y="4435214"/>
            <a:ext cx="1328738" cy="1371600"/>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4" descr="house2-small">
            <a:extLst>
              <a:ext uri="{FF2B5EF4-FFF2-40B4-BE49-F238E27FC236}">
                <a16:creationId xmlns:a16="http://schemas.microsoft.com/office/drawing/2014/main" id="{802B7109-BE11-439E-B081-81E96CED37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1163" y="3444615"/>
            <a:ext cx="2057400" cy="137001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68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1774411"/>
            <a:ext cx="12192000" cy="698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PH" sz="3500" b="1" dirty="0" smtClean="0">
                <a:solidFill>
                  <a:schemeClr val="tx1"/>
                </a:solidFill>
                <a:latin typeface="Britannic Bold" panose="020B0903060703020204" pitchFamily="34" charset="0"/>
                <a:cs typeface="Arial" panose="020B0604020202020204" pitchFamily="34" charset="0"/>
              </a:rPr>
              <a:t>REFERENCES</a:t>
            </a:r>
            <a:endParaRPr lang="en-PH" sz="3500" b="1" dirty="0">
              <a:solidFill>
                <a:schemeClr val="tx1"/>
              </a:solidFill>
              <a:latin typeface="Britannic Bold" panose="020B0903060703020204" pitchFamily="34" charset="0"/>
              <a:cs typeface="Arial" panose="020B0604020202020204" pitchFamily="34" charset="0"/>
            </a:endParaRPr>
          </a:p>
        </p:txBody>
      </p:sp>
      <p:sp>
        <p:nvSpPr>
          <p:cNvPr id="11" name="Subtitle 2"/>
          <p:cNvSpPr txBox="1">
            <a:spLocks/>
          </p:cNvSpPr>
          <p:nvPr/>
        </p:nvSpPr>
        <p:spPr>
          <a:xfrm>
            <a:off x="26125" y="2211150"/>
            <a:ext cx="11965577" cy="4173883"/>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r>
              <a:rPr lang="en-US" sz="3000" b="1" dirty="0">
                <a:solidFill>
                  <a:schemeClr val="tx1"/>
                </a:solidFill>
              </a:rPr>
              <a:t>Website:</a:t>
            </a:r>
          </a:p>
          <a:p>
            <a:pPr marL="457200" indent="-457200" algn="just">
              <a:buFont typeface="Wingdings" panose="05000000000000000000" pitchFamily="2" charset="2"/>
              <a:buChar char="ü"/>
            </a:pPr>
            <a:r>
              <a:rPr lang="en-US" sz="2000" dirty="0" err="1">
                <a:solidFill>
                  <a:schemeClr val="tx1"/>
                </a:solidFill>
              </a:rPr>
              <a:t>Fungsi</a:t>
            </a:r>
            <a:r>
              <a:rPr lang="en-US" sz="2000" dirty="0">
                <a:solidFill>
                  <a:schemeClr val="tx1"/>
                </a:solidFill>
              </a:rPr>
              <a:t> Motherboard Processor </a:t>
            </a:r>
            <a:r>
              <a:rPr lang="en-US" sz="2000" dirty="0" err="1">
                <a:solidFill>
                  <a:schemeClr val="tx1"/>
                </a:solidFill>
              </a:rPr>
              <a:t>Memori</a:t>
            </a:r>
            <a:r>
              <a:rPr lang="en-US" sz="2000" dirty="0">
                <a:solidFill>
                  <a:schemeClr val="tx1"/>
                </a:solidFill>
              </a:rPr>
              <a:t> Dan </a:t>
            </a:r>
            <a:r>
              <a:rPr lang="en-US" sz="2000" dirty="0" err="1">
                <a:solidFill>
                  <a:schemeClr val="tx1"/>
                </a:solidFill>
              </a:rPr>
              <a:t>Harddisk</a:t>
            </a:r>
            <a:r>
              <a:rPr lang="en-US" sz="2000" dirty="0">
                <a:solidFill>
                  <a:schemeClr val="tx1"/>
                </a:solidFill>
              </a:rPr>
              <a:t> | Computer hardware, Computer hardware store, Computer Pinterest. </a:t>
            </a:r>
            <a:r>
              <a:rPr lang="en-US" sz="2000" dirty="0">
                <a:solidFill>
                  <a:schemeClr val="tx1"/>
                </a:solidFill>
                <a:hlinkClick r:id="rId2"/>
              </a:rPr>
              <a:t>https://www.pinterest.ph/pin/88594317657692933/?</a:t>
            </a:r>
            <a:r>
              <a:rPr lang="en-US" sz="2000" dirty="0" smtClean="0">
                <a:solidFill>
                  <a:schemeClr val="tx1"/>
                </a:solidFill>
                <a:hlinkClick r:id="rId2"/>
              </a:rPr>
              <a:t>mt=login</a:t>
            </a:r>
            <a:endParaRPr lang="en-US" sz="2000" dirty="0" smtClean="0">
              <a:solidFill>
                <a:schemeClr val="tx1"/>
              </a:solidFill>
            </a:endParaRPr>
          </a:p>
          <a:p>
            <a:pPr marL="457200" indent="-457200" algn="just">
              <a:buFont typeface="Wingdings" panose="05000000000000000000" pitchFamily="2" charset="2"/>
              <a:buChar char="ü"/>
            </a:pPr>
            <a:r>
              <a:rPr lang="en-US" sz="2000" dirty="0">
                <a:solidFill>
                  <a:schemeClr val="tx1"/>
                </a:solidFill>
              </a:rPr>
              <a:t>Unit 4 - Hardware &amp; Ergo - </a:t>
            </a:r>
            <a:r>
              <a:rPr lang="en-US" sz="2000" dirty="0" err="1">
                <a:solidFill>
                  <a:schemeClr val="tx1"/>
                </a:solidFill>
              </a:rPr>
              <a:t>Davids</a:t>
            </a:r>
            <a:r>
              <a:rPr lang="en-US" sz="2000" dirty="0">
                <a:solidFill>
                  <a:schemeClr val="tx1"/>
                </a:solidFill>
              </a:rPr>
              <a:t> BTA30 Portfolio </a:t>
            </a:r>
            <a:r>
              <a:rPr lang="en-US" sz="2000" dirty="0" smtClean="0">
                <a:solidFill>
                  <a:schemeClr val="tx1"/>
                </a:solidFill>
              </a:rPr>
              <a:t>2016 Sites.google.com. </a:t>
            </a:r>
            <a:r>
              <a:rPr lang="en-US" sz="2000" dirty="0">
                <a:solidFill>
                  <a:schemeClr val="tx1"/>
                </a:solidFill>
                <a:hlinkClick r:id="rId3"/>
              </a:rPr>
              <a:t>https://sites.google.com/site/davidsbtaportfolio/unit-4---</a:t>
            </a:r>
            <a:r>
              <a:rPr lang="en-US" sz="2000" dirty="0" smtClean="0">
                <a:solidFill>
                  <a:schemeClr val="tx1"/>
                </a:solidFill>
                <a:hlinkClick r:id="rId3"/>
              </a:rPr>
              <a:t>hardware-ergo</a:t>
            </a:r>
            <a:r>
              <a:rPr lang="en-US" sz="2000" dirty="0" smtClean="0">
                <a:solidFill>
                  <a:schemeClr val="tx1"/>
                </a:solidFill>
              </a:rPr>
              <a:t>. </a:t>
            </a:r>
          </a:p>
          <a:p>
            <a:pPr marL="457200" indent="-457200" algn="just">
              <a:buFont typeface="Wingdings" panose="05000000000000000000" pitchFamily="2" charset="2"/>
              <a:buChar char="ü"/>
            </a:pPr>
            <a:r>
              <a:rPr lang="en-US" sz="2000" dirty="0" smtClean="0">
                <a:solidFill>
                  <a:schemeClr val="tx1"/>
                </a:solidFill>
              </a:rPr>
              <a:t>Computer </a:t>
            </a:r>
            <a:r>
              <a:rPr lang="en-US" sz="2000" dirty="0">
                <a:solidFill>
                  <a:schemeClr val="tx1"/>
                </a:solidFill>
              </a:rPr>
              <a:t>Software Icon #229946 - Free Icons </a:t>
            </a:r>
            <a:r>
              <a:rPr lang="en-US" sz="2000" dirty="0" smtClean="0">
                <a:solidFill>
                  <a:schemeClr val="tx1"/>
                </a:solidFill>
              </a:rPr>
              <a:t>Library. Icon-library.com. </a:t>
            </a:r>
            <a:r>
              <a:rPr lang="en-US" sz="2000" dirty="0">
                <a:solidFill>
                  <a:schemeClr val="tx1"/>
                </a:solidFill>
                <a:hlinkClick r:id="rId4"/>
              </a:rPr>
              <a:t>https://</a:t>
            </a:r>
            <a:r>
              <a:rPr lang="en-US" sz="2000" dirty="0" smtClean="0">
                <a:solidFill>
                  <a:schemeClr val="tx1"/>
                </a:solidFill>
                <a:hlinkClick r:id="rId4"/>
              </a:rPr>
              <a:t>icon-library.com/icon/computer-software-icon-14.html</a:t>
            </a:r>
            <a:endParaRPr lang="en-US" sz="2000" dirty="0" smtClean="0">
              <a:solidFill>
                <a:schemeClr val="tx1"/>
              </a:solidFill>
            </a:endParaRPr>
          </a:p>
          <a:p>
            <a:pPr marL="457200" indent="-457200" algn="just">
              <a:buFont typeface="Wingdings" panose="05000000000000000000" pitchFamily="2" charset="2"/>
              <a:buChar char="ü"/>
            </a:pPr>
            <a:r>
              <a:rPr lang="en-US" sz="2000" u="sng" dirty="0">
                <a:latin typeface="Calibri (Body)"/>
                <a:hlinkClick r:id="rId5"/>
              </a:rPr>
              <a:t>https://</a:t>
            </a:r>
            <a:r>
              <a:rPr lang="en-US" sz="2000" u="sng" dirty="0" smtClean="0">
                <a:latin typeface="Calibri (Body)"/>
                <a:hlinkClick r:id="rId5"/>
              </a:rPr>
              <a:t>www.programiz.com/cpp-programming</a:t>
            </a:r>
            <a:endParaRPr lang="en-US" sz="2000" u="sng" dirty="0" smtClean="0">
              <a:latin typeface="Calibri (Body)"/>
            </a:endParaRPr>
          </a:p>
          <a:p>
            <a:pPr marL="457200" indent="-457200" algn="just">
              <a:buFont typeface="Wingdings" panose="05000000000000000000" pitchFamily="2" charset="2"/>
              <a:buChar char="ü"/>
            </a:pPr>
            <a:r>
              <a:rPr lang="en-US" sz="2000" dirty="0">
                <a:solidFill>
                  <a:schemeClr val="tx1"/>
                </a:solidFill>
                <a:latin typeface="Calibri (Body)"/>
                <a:hlinkClick r:id="rId6"/>
              </a:rPr>
              <a:t>https://</a:t>
            </a:r>
            <a:r>
              <a:rPr lang="en-US" sz="2000" dirty="0" smtClean="0">
                <a:solidFill>
                  <a:schemeClr val="tx1"/>
                </a:solidFill>
                <a:latin typeface="Calibri (Body)"/>
                <a:hlinkClick r:id="rId6"/>
              </a:rPr>
              <a:t>www.rapidtables.com/code/text/ascii-table.html</a:t>
            </a:r>
            <a:endParaRPr lang="en-US" sz="2000" dirty="0" smtClean="0">
              <a:solidFill>
                <a:schemeClr val="tx1"/>
              </a:solidFill>
              <a:latin typeface="Calibri (Body)"/>
            </a:endParaRPr>
          </a:p>
          <a:p>
            <a:pPr marL="457200" indent="-457200" algn="just">
              <a:buFont typeface="Wingdings" panose="05000000000000000000" pitchFamily="2" charset="2"/>
              <a:buChar char="ü"/>
            </a:pPr>
            <a:r>
              <a:rPr lang="en-US" sz="2000" dirty="0">
                <a:solidFill>
                  <a:schemeClr val="tx1"/>
                </a:solidFill>
              </a:rPr>
              <a:t>Timeline of Computing History: </a:t>
            </a:r>
            <a:r>
              <a:rPr lang="en-US" sz="2000" u="sng" dirty="0">
                <a:solidFill>
                  <a:schemeClr val="tx1"/>
                </a:solidFill>
                <a:hlinkClick r:id="rId7"/>
              </a:rPr>
              <a:t>https://</a:t>
            </a:r>
            <a:r>
              <a:rPr lang="en-US" sz="2000" u="sng" dirty="0" smtClean="0">
                <a:solidFill>
                  <a:schemeClr val="tx1"/>
                </a:solidFill>
                <a:hlinkClick r:id="rId7"/>
              </a:rPr>
              <a:t>www.computer.org/cms/Computer.org/Publications/timeline.pdf</a:t>
            </a:r>
            <a:endParaRPr lang="en-US" sz="2000" dirty="0">
              <a:solidFill>
                <a:schemeClr val="tx1"/>
              </a:solidFill>
              <a:latin typeface="Calibri (Body)"/>
            </a:endParaRPr>
          </a:p>
          <a:p>
            <a:pPr algn="just"/>
            <a:endParaRPr lang="en-US" sz="1800" dirty="0"/>
          </a:p>
          <a:p>
            <a:pPr marL="457200" indent="-457200" algn="just">
              <a:buFont typeface="Wingdings" panose="05000000000000000000" pitchFamily="2" charset="2"/>
              <a:buChar char="ü"/>
            </a:pPr>
            <a:endParaRPr lang="en-US" sz="1800" dirty="0" smtClean="0">
              <a:solidFill>
                <a:schemeClr val="tx1"/>
              </a:solidFill>
            </a:endParaRPr>
          </a:p>
          <a:p>
            <a:pPr marL="457200" indent="-457200" algn="just">
              <a:buFont typeface="Wingdings" panose="05000000000000000000" pitchFamily="2" charset="2"/>
              <a:buChar char="ü"/>
            </a:pPr>
            <a:endParaRPr lang="en-US" sz="1800" dirty="0">
              <a:solidFill>
                <a:schemeClr val="tx1"/>
              </a:solidFill>
            </a:endParaRPr>
          </a:p>
        </p:txBody>
      </p:sp>
    </p:spTree>
    <p:extLst>
      <p:ext uri="{BB962C8B-B14F-4D97-AF65-F5344CB8AC3E}">
        <p14:creationId xmlns:p14="http://schemas.microsoft.com/office/powerpoint/2010/main" val="1635616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490D66D1-7C8B-4FA3-BC38-AC43AB7871B1}"/>
              </a:ext>
            </a:extLst>
          </p:cNvPr>
          <p:cNvSpPr txBox="1">
            <a:spLocks noChangeArrowheads="1"/>
          </p:cNvSpPr>
          <p:nvPr/>
        </p:nvSpPr>
        <p:spPr>
          <a:xfrm>
            <a:off x="404949" y="3155868"/>
            <a:ext cx="10265427" cy="2617915"/>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defTabSz="1066800">
              <a:spcBef>
                <a:spcPct val="0"/>
              </a:spcBef>
              <a:spcAft>
                <a:spcPct val="35000"/>
              </a:spcAft>
              <a:buFont typeface="Wingdings" panose="05000000000000000000" pitchFamily="2" charset="2"/>
              <a:buChar char="ü"/>
            </a:pPr>
            <a:r>
              <a:rPr lang="en-US" dirty="0" smtClean="0">
                <a:latin typeface="Comic Sans MS" panose="030F0702030302020204" pitchFamily="66" charset="0"/>
              </a:rPr>
              <a:t>Computing</a:t>
            </a:r>
          </a:p>
          <a:p>
            <a:pPr marL="342900" lvl="0" indent="-342900" algn="l" defTabSz="1066800">
              <a:spcBef>
                <a:spcPct val="0"/>
              </a:spcBef>
              <a:spcAft>
                <a:spcPct val="35000"/>
              </a:spcAft>
              <a:buFont typeface="Wingdings" panose="05000000000000000000" pitchFamily="2" charset="2"/>
              <a:buChar char="ü"/>
            </a:pPr>
            <a:r>
              <a:rPr lang="en-US" dirty="0" smtClean="0">
                <a:latin typeface="Comic Sans MS" panose="030F0702030302020204" pitchFamily="66" charset="0"/>
              </a:rPr>
              <a:t>Fields </a:t>
            </a:r>
            <a:r>
              <a:rPr lang="en-US" dirty="0">
                <a:latin typeface="Comic Sans MS" panose="030F0702030302020204" pitchFamily="66" charset="0"/>
              </a:rPr>
              <a:t>of </a:t>
            </a:r>
            <a:r>
              <a:rPr lang="en-US" dirty="0" smtClean="0">
                <a:latin typeface="Comic Sans MS" panose="030F0702030302020204" pitchFamily="66" charset="0"/>
              </a:rPr>
              <a:t>Discipline</a:t>
            </a:r>
          </a:p>
          <a:p>
            <a:pPr marL="342900" lvl="0" indent="-342900" algn="l" defTabSz="1066800">
              <a:spcBef>
                <a:spcPct val="0"/>
              </a:spcBef>
              <a:spcAft>
                <a:spcPct val="35000"/>
              </a:spcAft>
              <a:buFont typeface="Wingdings" panose="05000000000000000000" pitchFamily="2" charset="2"/>
              <a:buChar char="ü"/>
            </a:pPr>
            <a:r>
              <a:rPr lang="en-US" dirty="0" smtClean="0">
                <a:latin typeface="Comic Sans MS" panose="030F0702030302020204" pitchFamily="66" charset="0"/>
              </a:rPr>
              <a:t>Computing Domains</a:t>
            </a:r>
          </a:p>
          <a:p>
            <a:pPr marL="342900" indent="-342900" algn="l" defTabSz="1066800">
              <a:spcBef>
                <a:spcPct val="0"/>
              </a:spcBef>
              <a:spcAft>
                <a:spcPct val="35000"/>
              </a:spcAft>
              <a:buFont typeface="Wingdings" panose="05000000000000000000" pitchFamily="2" charset="2"/>
              <a:buChar char="ü"/>
            </a:pPr>
            <a:r>
              <a:rPr lang="en-US" dirty="0">
                <a:latin typeface="Comic Sans MS" panose="030F0702030302020204" pitchFamily="66" charset="0"/>
              </a:rPr>
              <a:t>Knowledge Areas in </a:t>
            </a:r>
            <a:r>
              <a:rPr lang="en-US" dirty="0" smtClean="0">
                <a:latin typeface="Comic Sans MS" panose="030F0702030302020204" pitchFamily="66" charset="0"/>
              </a:rPr>
              <a:t>Computing (next)</a:t>
            </a:r>
            <a:endParaRPr lang="en-US" dirty="0">
              <a:latin typeface="Comic Sans MS" panose="030F0702030302020204" pitchFamily="66" charset="0"/>
            </a:endParaRPr>
          </a:p>
          <a:p>
            <a:pPr algn="l" defTabSz="1066800">
              <a:spcBef>
                <a:spcPct val="0"/>
              </a:spcBef>
              <a:spcAft>
                <a:spcPct val="35000"/>
              </a:spcAft>
            </a:pPr>
            <a:endParaRPr lang="en-US" dirty="0">
              <a:latin typeface="Comic Sans MS" panose="030F0702030302020204" pitchFamily="66" charset="0"/>
            </a:endParaRPr>
          </a:p>
          <a:p>
            <a:pPr lvl="0" algn="l" defTabSz="1066800">
              <a:spcBef>
                <a:spcPct val="0"/>
              </a:spcBef>
              <a:spcAft>
                <a:spcPct val="35000"/>
              </a:spcAft>
            </a:pPr>
            <a:endParaRPr lang="en-US" dirty="0">
              <a:latin typeface="Comic Sans MS" panose="030F0702030302020204" pitchFamily="66" charset="0"/>
            </a:endParaRPr>
          </a:p>
        </p:txBody>
      </p:sp>
      <p:sp>
        <p:nvSpPr>
          <p:cNvPr id="10" name="Title 1">
            <a:extLst>
              <a:ext uri="{FF2B5EF4-FFF2-40B4-BE49-F238E27FC236}">
                <a16:creationId xmlns:a16="http://schemas.microsoft.com/office/drawing/2014/main" id="{88C67E97-4745-4E23-9C69-8FD8F631C489}"/>
              </a:ext>
            </a:extLst>
          </p:cNvPr>
          <p:cNvSpPr txBox="1">
            <a:spLocks/>
          </p:cNvSpPr>
          <p:nvPr/>
        </p:nvSpPr>
        <p:spPr>
          <a:xfrm>
            <a:off x="1040175" y="1756955"/>
            <a:ext cx="10018713" cy="1059873"/>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latin typeface="Comic Sans MS" panose="030F0702030302020204" pitchFamily="66" charset="0"/>
              </a:rPr>
              <a:t>Recap!</a:t>
            </a:r>
            <a:endParaRPr lang="en-US" b="1" dirty="0">
              <a:latin typeface="Comic Sans MS" panose="030F0702030302020204" pitchFamily="66" charset="0"/>
            </a:endParaRPr>
          </a:p>
        </p:txBody>
      </p:sp>
    </p:spTree>
    <p:extLst>
      <p:ext uri="{BB962C8B-B14F-4D97-AF65-F5344CB8AC3E}">
        <p14:creationId xmlns:p14="http://schemas.microsoft.com/office/powerpoint/2010/main" val="420304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1774411"/>
            <a:ext cx="12192000" cy="698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PH" sz="3500" b="1" dirty="0" smtClean="0">
                <a:solidFill>
                  <a:schemeClr val="tx1"/>
                </a:solidFill>
                <a:latin typeface="Britannic Bold" panose="020B0903060703020204" pitchFamily="34" charset="0"/>
                <a:cs typeface="Arial" panose="020B0604020202020204" pitchFamily="34" charset="0"/>
              </a:rPr>
              <a:t>REFERENCES</a:t>
            </a:r>
            <a:endParaRPr lang="en-PH" sz="3500" b="1" dirty="0">
              <a:solidFill>
                <a:schemeClr val="tx1"/>
              </a:solidFill>
              <a:latin typeface="Britannic Bold" panose="020B0903060703020204" pitchFamily="34" charset="0"/>
              <a:cs typeface="Arial" panose="020B0604020202020204" pitchFamily="34" charset="0"/>
            </a:endParaRPr>
          </a:p>
        </p:txBody>
      </p:sp>
      <p:sp>
        <p:nvSpPr>
          <p:cNvPr id="11" name="Subtitle 2"/>
          <p:cNvSpPr txBox="1">
            <a:spLocks/>
          </p:cNvSpPr>
          <p:nvPr/>
        </p:nvSpPr>
        <p:spPr>
          <a:xfrm>
            <a:off x="26125" y="2211151"/>
            <a:ext cx="11965577" cy="414235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r>
              <a:rPr lang="en-US" sz="3000" b="1" dirty="0" smtClean="0">
                <a:solidFill>
                  <a:schemeClr val="tx1"/>
                </a:solidFill>
              </a:rPr>
              <a:t>Books:</a:t>
            </a:r>
            <a:endParaRPr lang="en-US" sz="3000" b="1" dirty="0">
              <a:solidFill>
                <a:schemeClr val="tx1"/>
              </a:solidFill>
            </a:endParaRPr>
          </a:p>
          <a:p>
            <a:pPr marL="457200" indent="-457200" algn="just">
              <a:buFont typeface="Wingdings" panose="05000000000000000000" pitchFamily="2" charset="2"/>
              <a:buChar char="ü"/>
            </a:pPr>
            <a:r>
              <a:rPr lang="en-US" sz="2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Computing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Essentials 2017 Complete, Timothy </a:t>
            </a:r>
            <a:r>
              <a:rPr lang="en-US"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O‟Leary</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&amp; Linda </a:t>
            </a:r>
            <a:r>
              <a:rPr lang="en-US"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O‟Leary</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457200" indent="-457200" algn="just">
              <a:buFont typeface="Wingdings" panose="05000000000000000000" pitchFamily="2" charset="2"/>
              <a:buChar char="ü"/>
            </a:pPr>
            <a:r>
              <a:rPr lang="en-US" sz="2000" dirty="0" smtClean="0">
                <a:solidFill>
                  <a:schemeClr val="tx1"/>
                </a:solidFill>
              </a:rPr>
              <a:t>Discovering </a:t>
            </a:r>
            <a:r>
              <a:rPr lang="en-US" sz="2000" dirty="0">
                <a:solidFill>
                  <a:schemeClr val="tx1"/>
                </a:solidFill>
              </a:rPr>
              <a:t>Computers Fundamentals 4th Edition, </a:t>
            </a:r>
            <a:r>
              <a:rPr lang="en-US" sz="2000" dirty="0" smtClean="0">
                <a:solidFill>
                  <a:schemeClr val="tx1"/>
                </a:solidFill>
              </a:rPr>
              <a:t>2008</a:t>
            </a:r>
          </a:p>
          <a:p>
            <a:pPr marL="457200" indent="-457200" algn="just">
              <a:buFont typeface="Wingdings" panose="05000000000000000000" pitchFamily="2" charset="2"/>
              <a:buChar char="ü"/>
            </a:pPr>
            <a:r>
              <a:rPr lang="en-US" sz="2000" dirty="0" smtClean="0">
                <a:solidFill>
                  <a:schemeClr val="tx1"/>
                </a:solidFill>
              </a:rPr>
              <a:t>Gary </a:t>
            </a:r>
            <a:r>
              <a:rPr lang="en-US" sz="2000" dirty="0">
                <a:solidFill>
                  <a:schemeClr val="tx1"/>
                </a:solidFill>
              </a:rPr>
              <a:t>B. Shelley, Thomas J. Cashman, Misty E. </a:t>
            </a:r>
            <a:r>
              <a:rPr lang="en-US" sz="2000" dirty="0" err="1" smtClean="0">
                <a:solidFill>
                  <a:schemeClr val="tx1"/>
                </a:solidFill>
              </a:rPr>
              <a:t>Vermaat</a:t>
            </a:r>
            <a:endParaRPr lang="en-US" sz="2000" dirty="0">
              <a:solidFill>
                <a:schemeClr val="tx1"/>
              </a:solidFill>
            </a:endParaRPr>
          </a:p>
          <a:p>
            <a:pPr marL="457200" indent="-457200" algn="just">
              <a:buFont typeface="Wingdings" panose="05000000000000000000" pitchFamily="2" charset="2"/>
              <a:buChar char="ü"/>
            </a:pPr>
            <a:r>
              <a:rPr lang="en-US" sz="2000" dirty="0" smtClean="0">
                <a:solidFill>
                  <a:schemeClr val="tx1"/>
                </a:solidFill>
              </a:rPr>
              <a:t>Understanding </a:t>
            </a:r>
            <a:r>
              <a:rPr lang="en-US" sz="2000" dirty="0">
                <a:solidFill>
                  <a:schemeClr val="tx1"/>
                </a:solidFill>
              </a:rPr>
              <a:t>Computers: Today and Tomorrow Comprehensive 15th Edition Deborah Morley, Charles S. </a:t>
            </a:r>
            <a:r>
              <a:rPr lang="en-US" sz="2000" dirty="0" smtClean="0">
                <a:solidFill>
                  <a:schemeClr val="tx1"/>
                </a:solidFill>
              </a:rPr>
              <a:t>Parker</a:t>
            </a:r>
          </a:p>
          <a:p>
            <a:pPr marL="457200" indent="-457200" algn="just">
              <a:buFont typeface="Wingdings" panose="05000000000000000000" pitchFamily="2" charset="2"/>
              <a:buChar char="ü"/>
            </a:pPr>
            <a:r>
              <a:rPr lang="en-US" sz="2000" dirty="0" smtClean="0">
                <a:solidFill>
                  <a:schemeClr val="tx1"/>
                </a:solidFill>
              </a:rPr>
              <a:t>Computing </a:t>
            </a:r>
            <a:r>
              <a:rPr lang="en-US" sz="2000" dirty="0">
                <a:solidFill>
                  <a:schemeClr val="tx1"/>
                </a:solidFill>
              </a:rPr>
              <a:t>Curricula 2005 The Overview Report  by ACM &amp; IEEE </a:t>
            </a:r>
            <a:endParaRPr lang="en-US" sz="2000" dirty="0" smtClean="0">
              <a:solidFill>
                <a:schemeClr val="tx1"/>
              </a:solidFill>
            </a:endParaRPr>
          </a:p>
          <a:p>
            <a:pPr marL="457200" indent="-457200" algn="just">
              <a:buFont typeface="Wingdings" panose="05000000000000000000" pitchFamily="2" charset="2"/>
              <a:buChar char="ü"/>
            </a:pPr>
            <a:r>
              <a:rPr lang="en-US" sz="2000" dirty="0" smtClean="0">
                <a:solidFill>
                  <a:schemeClr val="tx1"/>
                </a:solidFill>
              </a:rPr>
              <a:t>Information </a:t>
            </a:r>
            <a:r>
              <a:rPr lang="en-US" sz="2000" dirty="0">
                <a:solidFill>
                  <a:schemeClr val="tx1"/>
                </a:solidFill>
              </a:rPr>
              <a:t>Technology Curricula 2017  by ACM &amp; </a:t>
            </a:r>
            <a:r>
              <a:rPr lang="en-US" sz="2000" dirty="0" smtClean="0">
                <a:solidFill>
                  <a:schemeClr val="tx1"/>
                </a:solidFill>
              </a:rPr>
              <a:t>IEEE-CS</a:t>
            </a:r>
          </a:p>
          <a:p>
            <a:pPr marL="457200" indent="-457200" algn="just">
              <a:buFont typeface="Wingdings" panose="05000000000000000000" pitchFamily="2" charset="2"/>
              <a:buChar char="ü"/>
            </a:pPr>
            <a:r>
              <a:rPr lang="en-US" sz="2000" dirty="0" smtClean="0">
                <a:solidFill>
                  <a:schemeClr val="tx1"/>
                </a:solidFill>
              </a:rPr>
              <a:t>Computer </a:t>
            </a:r>
            <a:r>
              <a:rPr lang="en-US" sz="2000" dirty="0">
                <a:solidFill>
                  <a:schemeClr val="tx1"/>
                </a:solidFill>
              </a:rPr>
              <a:t>Science Curricula 2013  by ACM &amp; </a:t>
            </a:r>
            <a:r>
              <a:rPr lang="en-US" sz="2000" dirty="0" smtClean="0">
                <a:solidFill>
                  <a:schemeClr val="tx1"/>
                </a:solidFill>
              </a:rPr>
              <a:t>IEEE-CS</a:t>
            </a:r>
          </a:p>
          <a:p>
            <a:pPr marL="457200" indent="-457200" algn="just">
              <a:buFont typeface="Wingdings" panose="05000000000000000000" pitchFamily="2" charset="2"/>
              <a:buChar char="ü"/>
            </a:pPr>
            <a:r>
              <a:rPr lang="en-US" sz="2000" dirty="0" smtClean="0">
                <a:solidFill>
                  <a:schemeClr val="tx1"/>
                </a:solidFill>
              </a:rPr>
              <a:t>10 </a:t>
            </a:r>
            <a:r>
              <a:rPr lang="en-US" sz="2000" dirty="0">
                <a:solidFill>
                  <a:schemeClr val="tx1"/>
                </a:solidFill>
              </a:rPr>
              <a:t>Domains in Computer Science, Kyle </a:t>
            </a:r>
            <a:r>
              <a:rPr lang="en-US" sz="2000" dirty="0" err="1">
                <a:solidFill>
                  <a:schemeClr val="tx1"/>
                </a:solidFill>
              </a:rPr>
              <a:t>Harrity</a:t>
            </a:r>
            <a:r>
              <a:rPr lang="en-US" sz="2000" dirty="0">
                <a:solidFill>
                  <a:schemeClr val="tx1"/>
                </a:solidFill>
              </a:rPr>
              <a:t> (September 1, </a:t>
            </a:r>
            <a:r>
              <a:rPr lang="en-US" sz="2000" dirty="0" smtClean="0">
                <a:solidFill>
                  <a:schemeClr val="tx1"/>
                </a:solidFill>
              </a:rPr>
              <a:t>2013)</a:t>
            </a:r>
          </a:p>
          <a:p>
            <a:pPr marL="457200" indent="-457200" algn="l">
              <a:buFont typeface="Wingdings" panose="05000000000000000000" pitchFamily="2" charset="2"/>
              <a:buChar char="ü"/>
            </a:pPr>
            <a:endParaRPr lang="en-US" sz="2000" dirty="0">
              <a:solidFill>
                <a:schemeClr val="tx1"/>
              </a:solidFill>
              <a:ea typeface="Calibri" panose="020F0502020204030204" pitchFamily="34" charset="0"/>
            </a:endParaRPr>
          </a:p>
          <a:p>
            <a:pPr algn="l"/>
            <a:endParaRPr lang="en-US" sz="2000" dirty="0">
              <a:solidFill>
                <a:schemeClr val="tx1"/>
              </a:solidFill>
            </a:endParaRPr>
          </a:p>
          <a:p>
            <a:pPr marL="457200" indent="-457200" algn="l">
              <a:buFont typeface="Wingdings" panose="05000000000000000000" pitchFamily="2" charset="2"/>
              <a:buChar char="ü"/>
            </a:pPr>
            <a:endParaRPr lang="en-US" sz="2000" dirty="0" smtClean="0">
              <a:solidFill>
                <a:schemeClr val="tx1"/>
              </a:solidFill>
            </a:endParaRPr>
          </a:p>
          <a:p>
            <a:pPr marL="457200" indent="-457200" algn="l">
              <a:buFont typeface="Wingdings" panose="05000000000000000000" pitchFamily="2" charset="2"/>
              <a:buChar char="ü"/>
            </a:pPr>
            <a:endParaRPr lang="en-US" sz="2000" dirty="0">
              <a:solidFill>
                <a:schemeClr val="tx1"/>
              </a:solidFill>
            </a:endParaRPr>
          </a:p>
        </p:txBody>
      </p:sp>
    </p:spTree>
    <p:extLst>
      <p:ext uri="{BB962C8B-B14F-4D97-AF65-F5344CB8AC3E}">
        <p14:creationId xmlns:p14="http://schemas.microsoft.com/office/powerpoint/2010/main" val="869737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104133" y="3616274"/>
            <a:ext cx="12296133" cy="698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PH" sz="3500" b="1" dirty="0" smtClean="0">
                <a:solidFill>
                  <a:schemeClr val="tx1"/>
                </a:solidFill>
                <a:latin typeface="Britannic Bold" panose="020B0903060703020204" pitchFamily="34" charset="0"/>
                <a:cs typeface="Arial" panose="020B0604020202020204" pitchFamily="34" charset="0"/>
              </a:rPr>
              <a:t> --- END ---</a:t>
            </a:r>
            <a:endParaRPr lang="en-PH" sz="3500" b="1" dirty="0">
              <a:solidFill>
                <a:schemeClr val="tx1"/>
              </a:solidFill>
              <a:latin typeface="Britannic Bold" panose="020B0903060703020204" pitchFamily="34" charset="0"/>
              <a:cs typeface="Arial" panose="020B0604020202020204" pitchFamily="34" charset="0"/>
            </a:endParaRPr>
          </a:p>
        </p:txBody>
      </p:sp>
    </p:spTree>
    <p:extLst>
      <p:ext uri="{BB962C8B-B14F-4D97-AF65-F5344CB8AC3E}">
        <p14:creationId xmlns:p14="http://schemas.microsoft.com/office/powerpoint/2010/main" val="468972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EC3E54C-5761-4B5B-BF4F-898A2EB48072}"/>
              </a:ext>
            </a:extLst>
          </p:cNvPr>
          <p:cNvSpPr txBox="1">
            <a:spLocks/>
          </p:cNvSpPr>
          <p:nvPr/>
        </p:nvSpPr>
        <p:spPr>
          <a:xfrm>
            <a:off x="1675504" y="5913556"/>
            <a:ext cx="8989726" cy="773440"/>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SzPct val="100000"/>
              <a:buFont typeface="Arial" panose="020B0604020202020204" pitchFamily="34" charset="0"/>
              <a:buChar char="•"/>
            </a:pPr>
            <a:r>
              <a:rPr lang="en-US" dirty="0" smtClean="0"/>
              <a:t>These are specific, specialized discipline or field in computing.</a:t>
            </a:r>
            <a:endParaRPr lang="en-US" dirty="0"/>
          </a:p>
        </p:txBody>
      </p:sp>
      <p:graphicFrame>
        <p:nvGraphicFramePr>
          <p:cNvPr id="3" name="Diagram 2">
            <a:extLst>
              <a:ext uri="{FF2B5EF4-FFF2-40B4-BE49-F238E27FC236}">
                <a16:creationId xmlns:a16="http://schemas.microsoft.com/office/drawing/2014/main" id="{DAC5A727-9959-4787-B4BD-874BC73E362B}"/>
              </a:ext>
            </a:extLst>
          </p:cNvPr>
          <p:cNvGraphicFramePr/>
          <p:nvPr>
            <p:extLst>
              <p:ext uri="{D42A27DB-BD31-4B8C-83A1-F6EECF244321}">
                <p14:modId xmlns:p14="http://schemas.microsoft.com/office/powerpoint/2010/main" val="2994874042"/>
              </p:ext>
            </p:extLst>
          </p:nvPr>
        </p:nvGraphicFramePr>
        <p:xfrm>
          <a:off x="0" y="1763486"/>
          <a:ext cx="12192000" cy="4376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5202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BA5F-0CA0-4472-9393-9242728E5ED3}"/>
              </a:ext>
            </a:extLst>
          </p:cNvPr>
          <p:cNvSpPr txBox="1">
            <a:spLocks/>
          </p:cNvSpPr>
          <p:nvPr/>
        </p:nvSpPr>
        <p:spPr>
          <a:xfrm>
            <a:off x="765854" y="1600200"/>
            <a:ext cx="10018713" cy="907473"/>
          </a:xfrm>
          <a:prstGeom prst="rect">
            <a:avLst/>
          </a:prstGeom>
          <a:effectLst/>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000" dirty="0" smtClean="0">
                <a:latin typeface="Britannic Bold" panose="020B0903060703020204" pitchFamily="34" charset="0"/>
              </a:rPr>
              <a:t>Computing Domains</a:t>
            </a:r>
            <a:endParaRPr lang="en-US" sz="50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0EC3E54C-5761-4B5B-BF4F-898A2EB48072}"/>
              </a:ext>
            </a:extLst>
          </p:cNvPr>
          <p:cNvSpPr txBox="1">
            <a:spLocks/>
          </p:cNvSpPr>
          <p:nvPr/>
        </p:nvSpPr>
        <p:spPr>
          <a:xfrm>
            <a:off x="311330" y="2682243"/>
            <a:ext cx="11601996" cy="3339737"/>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SzPct val="100000"/>
              <a:buFont typeface="Arial" panose="020B0604020202020204" pitchFamily="34" charset="0"/>
              <a:buChar char="•"/>
            </a:pPr>
            <a:r>
              <a:rPr lang="en-US" sz="2800" b="1" dirty="0" smtClean="0"/>
              <a:t>Algorithms</a:t>
            </a:r>
          </a:p>
          <a:p>
            <a:pPr lvl="1" algn="l">
              <a:buSzPct val="100000"/>
              <a:buFont typeface="Wingdings" panose="05000000000000000000" pitchFamily="2" charset="2"/>
              <a:buChar char="§"/>
            </a:pPr>
            <a:r>
              <a:rPr lang="en-US" sz="2800" dirty="0" smtClean="0"/>
              <a:t>Algorithms are an explicitly described method for solving a problem. </a:t>
            </a:r>
          </a:p>
          <a:p>
            <a:pPr lvl="1" algn="l">
              <a:buSzPct val="100000"/>
            </a:pPr>
            <a:endParaRPr lang="en-US" sz="2800" dirty="0" smtClean="0"/>
          </a:p>
          <a:p>
            <a:pPr algn="l">
              <a:buSzPct val="100000"/>
              <a:buFont typeface="Arial" panose="020B0604020202020204" pitchFamily="34" charset="0"/>
              <a:buChar char="•"/>
            </a:pPr>
            <a:r>
              <a:rPr lang="en-US" sz="2800" b="1" dirty="0" smtClean="0"/>
              <a:t>Computer Theory</a:t>
            </a:r>
          </a:p>
          <a:p>
            <a:pPr lvl="1" algn="l">
              <a:buSzPct val="100000"/>
              <a:buFont typeface="Wingdings" panose="05000000000000000000" pitchFamily="2" charset="2"/>
              <a:buChar char="§"/>
            </a:pPr>
            <a:r>
              <a:rPr lang="en-US" sz="2800" dirty="0" smtClean="0"/>
              <a:t>is the branch of computer science concerned with finding out how efficiently a given problem can be solved on a model computer using a given algorithm.</a:t>
            </a:r>
            <a:endParaRPr lang="en-US" sz="2800" dirty="0"/>
          </a:p>
        </p:txBody>
      </p:sp>
    </p:spTree>
    <p:extLst>
      <p:ext uri="{BB962C8B-B14F-4D97-AF65-F5344CB8AC3E}">
        <p14:creationId xmlns:p14="http://schemas.microsoft.com/office/powerpoint/2010/main" val="243331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BA5F-0CA0-4472-9393-9242728E5ED3}"/>
              </a:ext>
            </a:extLst>
          </p:cNvPr>
          <p:cNvSpPr txBox="1">
            <a:spLocks/>
          </p:cNvSpPr>
          <p:nvPr/>
        </p:nvSpPr>
        <p:spPr>
          <a:xfrm>
            <a:off x="765854" y="1600200"/>
            <a:ext cx="10018713" cy="907473"/>
          </a:xfrm>
          <a:prstGeom prst="rect">
            <a:avLst/>
          </a:prstGeom>
          <a:effectLst/>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000" dirty="0" smtClean="0">
                <a:latin typeface="Britannic Bold" panose="020B0903060703020204" pitchFamily="34" charset="0"/>
              </a:rPr>
              <a:t>Computing Domains</a:t>
            </a:r>
            <a:endParaRPr lang="en-US" sz="5000" dirty="0">
              <a:latin typeface="Britannic Bold" panose="020B0903060703020204" pitchFamily="34" charset="0"/>
            </a:endParaRPr>
          </a:p>
        </p:txBody>
      </p:sp>
      <p:sp>
        <p:nvSpPr>
          <p:cNvPr id="4" name="Content Placeholder 2">
            <a:extLst>
              <a:ext uri="{FF2B5EF4-FFF2-40B4-BE49-F238E27FC236}">
                <a16:creationId xmlns:a16="http://schemas.microsoft.com/office/drawing/2014/main" id="{0EC3E54C-5761-4B5B-BF4F-898A2EB48072}"/>
              </a:ext>
            </a:extLst>
          </p:cNvPr>
          <p:cNvSpPr txBox="1">
            <a:spLocks/>
          </p:cNvSpPr>
          <p:nvPr/>
        </p:nvSpPr>
        <p:spPr>
          <a:xfrm>
            <a:off x="243340" y="2626093"/>
            <a:ext cx="11669986" cy="3761644"/>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SzPct val="100000"/>
              <a:buFont typeface="Arial" panose="020B0604020202020204" pitchFamily="34" charset="0"/>
              <a:buChar char="•"/>
            </a:pPr>
            <a:r>
              <a:rPr lang="en-US" sz="2800" b="1" dirty="0" smtClean="0"/>
              <a:t>Cryptography</a:t>
            </a:r>
          </a:p>
          <a:p>
            <a:pPr lvl="1" algn="l">
              <a:buSzPct val="100000"/>
              <a:buFont typeface="Wingdings" panose="05000000000000000000" pitchFamily="2" charset="2"/>
              <a:buChar char="§"/>
            </a:pPr>
            <a:r>
              <a:rPr lang="en-US" sz="2800" dirty="0" smtClean="0"/>
              <a:t>Cryptography is an ancient science concerned with secret writing. </a:t>
            </a:r>
          </a:p>
          <a:p>
            <a:pPr lvl="1" algn="l">
              <a:buSzPct val="100000"/>
              <a:buFont typeface="Wingdings" panose="05000000000000000000" pitchFamily="2" charset="2"/>
              <a:buChar char="§"/>
            </a:pPr>
            <a:r>
              <a:rPr lang="en-US" sz="2800" dirty="0" smtClean="0"/>
              <a:t>In the modern context of computers, cryptography is the science of encrypting data. </a:t>
            </a:r>
          </a:p>
          <a:p>
            <a:pPr algn="l">
              <a:buSzPct val="100000"/>
              <a:buFont typeface="Arial" panose="020B0604020202020204" pitchFamily="34" charset="0"/>
              <a:buChar char="•"/>
            </a:pPr>
            <a:r>
              <a:rPr lang="en-US" sz="2800" b="1" dirty="0" smtClean="0"/>
              <a:t>Big Data</a:t>
            </a:r>
          </a:p>
          <a:p>
            <a:pPr lvl="1" algn="l">
              <a:buSzPct val="100000"/>
              <a:buFont typeface="Wingdings" panose="05000000000000000000" pitchFamily="2" charset="2"/>
              <a:buChar char="§"/>
            </a:pPr>
            <a:r>
              <a:rPr lang="en-US" sz="2800" dirty="0" smtClean="0"/>
              <a:t>It is the collection and analysis of large amounts of data. It is usually associated with large Internet companies such as Facebook and Google. </a:t>
            </a:r>
            <a:endParaRPr lang="en-US" sz="2800" dirty="0"/>
          </a:p>
        </p:txBody>
      </p:sp>
    </p:spTree>
    <p:extLst>
      <p:ext uri="{BB962C8B-B14F-4D97-AF65-F5344CB8AC3E}">
        <p14:creationId xmlns:p14="http://schemas.microsoft.com/office/powerpoint/2010/main" val="55959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BA5F-0CA0-4472-9393-9242728E5ED3}"/>
              </a:ext>
            </a:extLst>
          </p:cNvPr>
          <p:cNvSpPr txBox="1">
            <a:spLocks/>
          </p:cNvSpPr>
          <p:nvPr/>
        </p:nvSpPr>
        <p:spPr>
          <a:xfrm>
            <a:off x="765854" y="1600200"/>
            <a:ext cx="10018713" cy="907473"/>
          </a:xfrm>
          <a:prstGeom prst="rect">
            <a:avLst/>
          </a:prstGeom>
          <a:effectLst/>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000" dirty="0" smtClean="0">
                <a:latin typeface="Britannic Bold" panose="020B0903060703020204" pitchFamily="34" charset="0"/>
              </a:rPr>
              <a:t>Computing Domains</a:t>
            </a:r>
            <a:endParaRPr lang="en-US" sz="5000" dirty="0">
              <a:latin typeface="Britannic Bold" panose="020B0903060703020204" pitchFamily="34" charset="0"/>
            </a:endParaRPr>
          </a:p>
        </p:txBody>
      </p:sp>
      <p:sp>
        <p:nvSpPr>
          <p:cNvPr id="5" name="Content Placeholder 2">
            <a:extLst>
              <a:ext uri="{FF2B5EF4-FFF2-40B4-BE49-F238E27FC236}">
                <a16:creationId xmlns:a16="http://schemas.microsoft.com/office/drawing/2014/main" id="{0EC3E54C-5761-4B5B-BF4F-898A2EB48072}"/>
              </a:ext>
            </a:extLst>
          </p:cNvPr>
          <p:cNvSpPr txBox="1">
            <a:spLocks/>
          </p:cNvSpPr>
          <p:nvPr/>
        </p:nvSpPr>
        <p:spPr>
          <a:xfrm>
            <a:off x="138836" y="2406996"/>
            <a:ext cx="11905117" cy="4154996"/>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SzPct val="100000"/>
              <a:buFont typeface="Arial" panose="020B0604020202020204" pitchFamily="34" charset="0"/>
              <a:buChar char="•"/>
            </a:pPr>
            <a:r>
              <a:rPr lang="en-US" sz="2800" b="1" dirty="0" smtClean="0"/>
              <a:t>Distributed Computing</a:t>
            </a:r>
          </a:p>
          <a:p>
            <a:pPr lvl="1" algn="l">
              <a:buSzPct val="100000"/>
              <a:buFont typeface="Wingdings" panose="05000000000000000000" pitchFamily="2" charset="2"/>
              <a:buChar char="§"/>
            </a:pPr>
            <a:r>
              <a:rPr lang="en-US" sz="2800" dirty="0" smtClean="0"/>
              <a:t>Distributed computing is a means of breaking up a complex problem, distributing the pieces to various computers across a network (usually the Internet), and having them work on the problem concurrently until the problem is solved.</a:t>
            </a:r>
          </a:p>
          <a:p>
            <a:pPr lvl="1" algn="l">
              <a:buSzPct val="100000"/>
            </a:pPr>
            <a:endParaRPr lang="en-US" sz="2800" dirty="0" smtClean="0"/>
          </a:p>
          <a:p>
            <a:pPr algn="l">
              <a:buSzPct val="100000"/>
              <a:buFont typeface="Arial" panose="020B0604020202020204" pitchFamily="34" charset="0"/>
              <a:buChar char="•"/>
            </a:pPr>
            <a:r>
              <a:rPr lang="en-US" sz="2800" b="1" dirty="0" smtClean="0"/>
              <a:t>Platform Technologies</a:t>
            </a:r>
          </a:p>
          <a:p>
            <a:pPr lvl="1" algn="l">
              <a:buSzPct val="100000"/>
            </a:pPr>
            <a:r>
              <a:rPr lang="en-US" sz="2800" dirty="0" smtClean="0"/>
              <a:t>A </a:t>
            </a:r>
            <a:r>
              <a:rPr lang="en-US" sz="2800" b="1" i="1" dirty="0" smtClean="0"/>
              <a:t>Platform </a:t>
            </a:r>
            <a:r>
              <a:rPr lang="en-US" sz="2800" dirty="0" smtClean="0"/>
              <a:t>is a group of </a:t>
            </a:r>
            <a:r>
              <a:rPr lang="en-US" sz="2800" b="1" i="1" dirty="0" smtClean="0"/>
              <a:t>technologies </a:t>
            </a:r>
            <a:r>
              <a:rPr lang="en-US" sz="2800" dirty="0" smtClean="0"/>
              <a:t>that are used as a base upon which other applications, processes, or technologies are developed.</a:t>
            </a:r>
            <a:endParaRPr lang="en-US" sz="2800" b="1" i="1" dirty="0"/>
          </a:p>
        </p:txBody>
      </p:sp>
    </p:spTree>
    <p:extLst>
      <p:ext uri="{BB962C8B-B14F-4D97-AF65-F5344CB8AC3E}">
        <p14:creationId xmlns:p14="http://schemas.microsoft.com/office/powerpoint/2010/main" val="252704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BA5F-0CA0-4472-9393-9242728E5ED3}"/>
              </a:ext>
            </a:extLst>
          </p:cNvPr>
          <p:cNvSpPr txBox="1">
            <a:spLocks/>
          </p:cNvSpPr>
          <p:nvPr/>
        </p:nvSpPr>
        <p:spPr>
          <a:xfrm>
            <a:off x="765854" y="1600200"/>
            <a:ext cx="10018713" cy="907473"/>
          </a:xfrm>
          <a:prstGeom prst="rect">
            <a:avLst/>
          </a:prstGeom>
          <a:effectLst/>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000" dirty="0" smtClean="0">
                <a:latin typeface="Britannic Bold" panose="020B0903060703020204" pitchFamily="34" charset="0"/>
              </a:rPr>
              <a:t>Computing Domains</a:t>
            </a:r>
            <a:endParaRPr lang="en-US" sz="5000" dirty="0">
              <a:latin typeface="Britannic Bold" panose="020B0903060703020204" pitchFamily="34" charset="0"/>
            </a:endParaRPr>
          </a:p>
        </p:txBody>
      </p:sp>
      <p:sp>
        <p:nvSpPr>
          <p:cNvPr id="4" name="Content Placeholder 2">
            <a:extLst>
              <a:ext uri="{FF2B5EF4-FFF2-40B4-BE49-F238E27FC236}">
                <a16:creationId xmlns:a16="http://schemas.microsoft.com/office/drawing/2014/main" id="{0EC3E54C-5761-4B5B-BF4F-898A2EB48072}"/>
              </a:ext>
            </a:extLst>
          </p:cNvPr>
          <p:cNvSpPr txBox="1">
            <a:spLocks/>
          </p:cNvSpPr>
          <p:nvPr/>
        </p:nvSpPr>
        <p:spPr>
          <a:xfrm>
            <a:off x="279421" y="2507673"/>
            <a:ext cx="11660029" cy="3506916"/>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SzPct val="100000"/>
              <a:buFont typeface="Arial" panose="020B0604020202020204" pitchFamily="34" charset="0"/>
              <a:buChar char="•"/>
            </a:pPr>
            <a:r>
              <a:rPr lang="en-US" sz="2800" b="1" dirty="0" smtClean="0"/>
              <a:t>Cloud Computing</a:t>
            </a:r>
          </a:p>
          <a:p>
            <a:pPr lvl="1" algn="l">
              <a:buSzPct val="100000"/>
              <a:buFont typeface="Wingdings" panose="05000000000000000000" pitchFamily="2" charset="2"/>
              <a:buChar char="§"/>
            </a:pPr>
            <a:r>
              <a:rPr lang="en-US" sz="2800" dirty="0" smtClean="0"/>
              <a:t>According to </a:t>
            </a:r>
            <a:r>
              <a:rPr lang="en-US" sz="2800" dirty="0" err="1" smtClean="0"/>
              <a:t>Dikaiakos</a:t>
            </a:r>
            <a:r>
              <a:rPr lang="en-US" sz="2800" dirty="0" smtClean="0"/>
              <a:t> et. Al [2009] and others, “Cloud computing is a recent trend in IT that moves computing and data away from desktop and portable PCs into large data centers”</a:t>
            </a:r>
          </a:p>
          <a:p>
            <a:pPr lvl="1" algn="l">
              <a:buSzPct val="100000"/>
              <a:buFont typeface="Wingdings" panose="05000000000000000000" pitchFamily="2" charset="2"/>
              <a:buChar char="§"/>
            </a:pPr>
            <a:r>
              <a:rPr lang="en-US" sz="2800" dirty="0" smtClean="0"/>
              <a:t>It refers to applications delivered as services over the Internet as well as to the actual cloud infrastructure — namely, the hardware and systems software in data centers that provide these services</a:t>
            </a:r>
            <a:endParaRPr lang="en-US" sz="2800" dirty="0"/>
          </a:p>
        </p:txBody>
      </p:sp>
    </p:spTree>
    <p:extLst>
      <p:ext uri="{BB962C8B-B14F-4D97-AF65-F5344CB8AC3E}">
        <p14:creationId xmlns:p14="http://schemas.microsoft.com/office/powerpoint/2010/main" val="3285090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BA5F-0CA0-4472-9393-9242728E5ED3}"/>
              </a:ext>
            </a:extLst>
          </p:cNvPr>
          <p:cNvSpPr txBox="1">
            <a:spLocks/>
          </p:cNvSpPr>
          <p:nvPr/>
        </p:nvSpPr>
        <p:spPr>
          <a:xfrm>
            <a:off x="765854" y="1600200"/>
            <a:ext cx="10018713" cy="907473"/>
          </a:xfrm>
          <a:prstGeom prst="rect">
            <a:avLst/>
          </a:prstGeom>
          <a:effectLst/>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000" dirty="0" smtClean="0">
                <a:latin typeface="Britannic Bold" panose="020B0903060703020204" pitchFamily="34" charset="0"/>
              </a:rPr>
              <a:t>Computing Domains</a:t>
            </a:r>
            <a:endParaRPr lang="en-US" sz="5000" dirty="0">
              <a:latin typeface="Britannic Bold" panose="020B0903060703020204" pitchFamily="34" charset="0"/>
            </a:endParaRPr>
          </a:p>
        </p:txBody>
      </p:sp>
      <p:sp>
        <p:nvSpPr>
          <p:cNvPr id="5" name="Content Placeholder 2">
            <a:extLst>
              <a:ext uri="{FF2B5EF4-FFF2-40B4-BE49-F238E27FC236}">
                <a16:creationId xmlns:a16="http://schemas.microsoft.com/office/drawing/2014/main" id="{0EC3E54C-5761-4B5B-BF4F-898A2EB48072}"/>
              </a:ext>
            </a:extLst>
          </p:cNvPr>
          <p:cNvSpPr txBox="1">
            <a:spLocks/>
          </p:cNvSpPr>
          <p:nvPr/>
        </p:nvSpPr>
        <p:spPr>
          <a:xfrm>
            <a:off x="169817" y="2448297"/>
            <a:ext cx="11904616" cy="3978628"/>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SzPct val="100000"/>
              <a:buFont typeface="Arial" panose="020B0604020202020204" pitchFamily="34" charset="0"/>
              <a:buChar char="•"/>
            </a:pPr>
            <a:r>
              <a:rPr lang="en-US" sz="2800" b="1" dirty="0" smtClean="0"/>
              <a:t>Computational Learning / Machine Learning</a:t>
            </a:r>
          </a:p>
          <a:p>
            <a:pPr lvl="1" algn="l">
              <a:buSzPct val="100000"/>
              <a:buFont typeface="Wingdings" panose="05000000000000000000" pitchFamily="2" charset="2"/>
              <a:buChar char="§"/>
            </a:pPr>
            <a:r>
              <a:rPr lang="en-US" sz="2800" dirty="0" smtClean="0"/>
              <a:t>Computational learning, more commonly referred to as machine learning is a sub-field of artificial intelligence. </a:t>
            </a:r>
          </a:p>
          <a:p>
            <a:pPr lvl="1" algn="l">
              <a:buSzPct val="100000"/>
              <a:buFont typeface="Wingdings" panose="05000000000000000000" pitchFamily="2" charset="2"/>
              <a:buChar char="§"/>
            </a:pPr>
            <a:r>
              <a:rPr lang="en-US" sz="2800" dirty="0" smtClean="0"/>
              <a:t>It is dedicated to the design and development of algorithms and techniques that allow computers to ‘learn’.</a:t>
            </a:r>
          </a:p>
          <a:p>
            <a:pPr lvl="1" algn="l">
              <a:buSzPct val="100000"/>
            </a:pPr>
            <a:endParaRPr lang="en-US" sz="2800" dirty="0" smtClean="0"/>
          </a:p>
          <a:p>
            <a:pPr algn="l">
              <a:buSzPct val="100000"/>
              <a:buFont typeface="Arial" panose="020B0604020202020204" pitchFamily="34" charset="0"/>
              <a:buChar char="•"/>
            </a:pPr>
            <a:r>
              <a:rPr lang="en-US" sz="2800" b="1" dirty="0" smtClean="0"/>
              <a:t>Cybersecurity</a:t>
            </a:r>
          </a:p>
          <a:p>
            <a:pPr lvl="1" algn="l">
              <a:buSzPct val="100000"/>
            </a:pPr>
            <a:r>
              <a:rPr lang="en-US" sz="2800" b="1" i="1" dirty="0" smtClean="0"/>
              <a:t>Cybersecurity </a:t>
            </a:r>
            <a:r>
              <a:rPr lang="en-US" sz="2800" dirty="0" smtClean="0"/>
              <a:t>is the practice of protecting systems, networks, and programs from digital attacks.</a:t>
            </a:r>
            <a:endParaRPr lang="en-US" sz="2800" b="1" i="1" dirty="0"/>
          </a:p>
        </p:txBody>
      </p:sp>
    </p:spTree>
    <p:extLst>
      <p:ext uri="{BB962C8B-B14F-4D97-AF65-F5344CB8AC3E}">
        <p14:creationId xmlns:p14="http://schemas.microsoft.com/office/powerpoint/2010/main" val="114277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BA5F-0CA0-4472-9393-9242728E5ED3}"/>
              </a:ext>
            </a:extLst>
          </p:cNvPr>
          <p:cNvSpPr txBox="1">
            <a:spLocks/>
          </p:cNvSpPr>
          <p:nvPr/>
        </p:nvSpPr>
        <p:spPr>
          <a:xfrm>
            <a:off x="765854" y="1600200"/>
            <a:ext cx="10018713" cy="907473"/>
          </a:xfrm>
          <a:prstGeom prst="rect">
            <a:avLst/>
          </a:prstGeom>
          <a:effectLst/>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000" dirty="0" smtClean="0">
                <a:latin typeface="Britannic Bold" panose="020B0903060703020204" pitchFamily="34" charset="0"/>
              </a:rPr>
              <a:t>Computing Domains</a:t>
            </a:r>
            <a:endParaRPr lang="en-US" sz="5000" dirty="0">
              <a:latin typeface="Britannic Bold" panose="020B0903060703020204" pitchFamily="34" charset="0"/>
            </a:endParaRPr>
          </a:p>
        </p:txBody>
      </p:sp>
      <p:sp>
        <p:nvSpPr>
          <p:cNvPr id="4" name="Content Placeholder 2">
            <a:extLst>
              <a:ext uri="{FF2B5EF4-FFF2-40B4-BE49-F238E27FC236}">
                <a16:creationId xmlns:a16="http://schemas.microsoft.com/office/drawing/2014/main" id="{0EC3E54C-5761-4B5B-BF4F-898A2EB48072}"/>
              </a:ext>
            </a:extLst>
          </p:cNvPr>
          <p:cNvSpPr txBox="1">
            <a:spLocks/>
          </p:cNvSpPr>
          <p:nvPr/>
        </p:nvSpPr>
        <p:spPr>
          <a:xfrm>
            <a:off x="248193" y="2367812"/>
            <a:ext cx="11769635" cy="4392222"/>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SzPct val="100000"/>
              <a:buFont typeface="Arial" panose="020B0604020202020204" pitchFamily="34" charset="0"/>
              <a:buChar char="•"/>
            </a:pPr>
            <a:r>
              <a:rPr lang="en-US" sz="2800" b="1" dirty="0" smtClean="0"/>
              <a:t>Computer Vision</a:t>
            </a:r>
          </a:p>
          <a:p>
            <a:pPr lvl="1" algn="l">
              <a:buSzPct val="100000"/>
              <a:buFont typeface="Wingdings" panose="05000000000000000000" pitchFamily="2" charset="2"/>
              <a:buChar char="§"/>
            </a:pPr>
            <a:r>
              <a:rPr lang="en-US" sz="2800" dirty="0" smtClean="0"/>
              <a:t>Computer vision is the field of computer science in which the goal is to process video or still images and produce from them a representation of the world. This entails things such as recognition of objects, gestures, and motion.</a:t>
            </a:r>
          </a:p>
          <a:p>
            <a:pPr lvl="1" algn="l">
              <a:buSzPct val="100000"/>
            </a:pPr>
            <a:endParaRPr lang="en-US" sz="2800" dirty="0" smtClean="0"/>
          </a:p>
          <a:p>
            <a:pPr algn="l">
              <a:buSzPct val="100000"/>
              <a:buFont typeface="Arial" panose="020B0604020202020204" pitchFamily="34" charset="0"/>
              <a:buChar char="•"/>
            </a:pPr>
            <a:r>
              <a:rPr lang="en-US" sz="2800" b="1" dirty="0" smtClean="0"/>
              <a:t>User Interface Design</a:t>
            </a:r>
          </a:p>
          <a:p>
            <a:pPr lvl="1" algn="l">
              <a:buSzPct val="100000"/>
            </a:pPr>
            <a:r>
              <a:rPr lang="en-US" sz="2800" b="1" i="1" dirty="0" smtClean="0"/>
              <a:t>User Interface (UI) Design </a:t>
            </a:r>
            <a:r>
              <a:rPr lang="en-US" sz="2800" dirty="0" smtClean="0"/>
              <a:t>is the process of making interfaces in software or computerized devices with a focus on looks or style</a:t>
            </a:r>
          </a:p>
          <a:p>
            <a:pPr lvl="1" algn="l">
              <a:buSzPct val="100000"/>
            </a:pPr>
            <a:endParaRPr lang="en-US" sz="2800" dirty="0"/>
          </a:p>
        </p:txBody>
      </p:sp>
    </p:spTree>
    <p:extLst>
      <p:ext uri="{BB962C8B-B14F-4D97-AF65-F5344CB8AC3E}">
        <p14:creationId xmlns:p14="http://schemas.microsoft.com/office/powerpoint/2010/main" val="425704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15585</TotalTime>
  <Words>1068</Words>
  <Application>Microsoft Office PowerPoint</Application>
  <PresentationFormat>Widescreen</PresentationFormat>
  <Paragraphs>157</Paragraphs>
  <Slides>21</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Britannic Bold</vt:lpstr>
      <vt:lpstr>Calibri</vt:lpstr>
      <vt:lpstr>Calibri (Body)</vt:lpstr>
      <vt:lpstr>Calibri Light</vt:lpstr>
      <vt:lpstr>Comic Sans MS</vt:lpstr>
      <vt:lpstr>Wingdings</vt:lpstr>
      <vt:lpstr>Custom Design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Jhun</dc:creator>
  <cp:lastModifiedBy>user</cp:lastModifiedBy>
  <cp:revision>620</cp:revision>
  <dcterms:created xsi:type="dcterms:W3CDTF">2022-01-29T02:58:14Z</dcterms:created>
  <dcterms:modified xsi:type="dcterms:W3CDTF">2023-09-29T00:47:38Z</dcterms:modified>
</cp:coreProperties>
</file>