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02"/>
  </p:normalViewPr>
  <p:slideViewPr>
    <p:cSldViewPr snapToGrid="0" snapToObjects="1">
      <p:cViewPr>
        <p:scale>
          <a:sx n="87" d="100"/>
          <a:sy n="87" d="100"/>
        </p:scale>
        <p:origin x="14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531BC-1A11-BF45-819E-1CB9B37B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C0CCC4-98E6-3B4B-B988-C0E93FC8C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60F5D-1E98-AB43-A1CF-6460996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2C3A3-0C72-C944-8101-E1B9F7AA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20ADD-AD10-AC46-801E-C37B04E4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17EF7-0138-6146-9C0A-6FB76B28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67024-9B2F-8349-B86E-9F8EF08D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4B2E1-57C5-4749-B6AD-FC7C9E7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6D7BF-2422-B043-BE8A-E1C43601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B8FA8-9D80-9A41-9D10-BE37901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8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A4CC43-4C8B-5D40-BAAD-C29C4ADA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DF0AB1-66FD-414A-8CE8-13026C90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BBB91-DF21-DE41-8EAE-B75EDD6A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E237D-E227-F94C-862C-84CA2E0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9460B6-D83B-EB41-A0FB-5D31E0B5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FB009-A033-6C4D-BA6F-0C92E8B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C9071-8006-214E-96C8-E690531A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899566-2751-6642-A807-60D0F6C7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70010-0303-C54B-B0F1-C2987FA1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32061-E0BA-2C4F-8868-6313D29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519F8-B499-CE41-953F-5F1BF361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D4E74-BF46-3540-82B7-D7A8AA0B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0BB0E-69A6-554D-9F4C-E5BDDDA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7B38E-0741-A547-9007-2D635550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0E9F5-B852-304F-AEDA-1A9B23F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1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D2A20-315E-C44F-8B97-80E30F5C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6C421-6253-294E-8BC1-EE276DFB3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7DD571-95C1-0740-A104-94394948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047BD1-B38D-EF43-8E5E-D2C74833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D9C831-6DFE-B341-B88C-948A1FDE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A62FC7-41AD-EA49-96E4-E0B0028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B019D-EED5-8F43-BCBC-85F6E15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8FFC6D-8A91-6F42-B8D1-C6891D98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89FAE-73A8-9C47-A3D9-9B281BEC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66F94F-CE94-AF4B-8493-6D627B74E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F898B4-E5D1-2B46-9817-59EBA7DB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205B40-BB29-A84C-A2F6-2ACB4A36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198CD-B737-B444-87D5-8792F888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90ED78-7B49-7B4E-A385-C1A2F013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B357A-6A20-C448-8BFA-B2AA00C9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47B3D-34ED-A248-B2BB-905447EB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67AF88-A190-1D46-B3F1-0FDDB10B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F6DD05-1A54-1C46-916E-107C2532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E2AA7-976B-E046-B3CB-B41F2713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E2757A-6417-1E49-991C-7423D10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49925E-8083-154F-9AFA-D829B634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5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243CA-7448-FC45-84E5-413F5A5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0BCB6-AB1D-564F-9ED3-8671413A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731167-733C-1443-97C8-908FCF31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85E9F0-172B-F842-A16B-3D0D30C7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8DB4AA-1D27-FC41-9B87-F8A6BB67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7EBA3D-CA52-5442-BD4C-5AE56CFD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2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6BCC8-A8DF-9548-9859-726C4B08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DF6DA1-4AAE-4C4B-AFC9-2B0BA20F3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38B7D8-3851-BD49-A5D4-FFC4055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E0AC49-D0F1-1A4E-B642-0596E933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B0E1FA-3440-1544-B360-D8B2295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ACC262-6B98-844B-A213-2072B080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527A2-4D8D-184F-85CA-B885877C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5D1E67-775D-5742-B9D1-24B3CA94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B889-8964-1D41-95A8-8E9608812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DC8D-CCEA-2A41-9EA1-F4C1E0134D1A}" type="datetimeFigureOut">
              <a:rPr kumimoji="1" lang="ja-JP" altLang="en-US" smtClean="0"/>
              <a:t>2021/2/16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6EC77-BF95-7143-97FD-C7A5720F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51FA0-1272-E843-BD0F-8EAE652F9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B1D0-210A-2941-8640-0BD6A9F72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0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グループ化 950">
            <a:extLst>
              <a:ext uri="{FF2B5EF4-FFF2-40B4-BE49-F238E27FC236}">
                <a16:creationId xmlns:a16="http://schemas.microsoft.com/office/drawing/2014/main" id="{63208D83-D004-CC45-A689-8AC15240B3CA}"/>
              </a:ext>
            </a:extLst>
          </p:cNvPr>
          <p:cNvGrpSpPr/>
          <p:nvPr/>
        </p:nvGrpSpPr>
        <p:grpSpPr>
          <a:xfrm>
            <a:off x="0" y="206478"/>
            <a:ext cx="10353368" cy="6533535"/>
            <a:chOff x="855406" y="147484"/>
            <a:chExt cx="10353368" cy="6533535"/>
          </a:xfrm>
        </p:grpSpPr>
        <p:sp>
          <p:nvSpPr>
            <p:cNvPr id="950" name="正方形/長方形 949">
              <a:extLst>
                <a:ext uri="{FF2B5EF4-FFF2-40B4-BE49-F238E27FC236}">
                  <a16:creationId xmlns:a16="http://schemas.microsoft.com/office/drawing/2014/main" id="{EC7330F4-40F6-7240-81CB-66118B22F07C}"/>
                </a:ext>
              </a:extLst>
            </p:cNvPr>
            <p:cNvSpPr/>
            <p:nvPr/>
          </p:nvSpPr>
          <p:spPr>
            <a:xfrm>
              <a:off x="855406" y="147484"/>
              <a:ext cx="10353368" cy="6533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E8107D1C-3D8C-D541-A749-FFBF7FDF8BF9}"/>
                </a:ext>
              </a:extLst>
            </p:cNvPr>
            <p:cNvGrpSpPr/>
            <p:nvPr/>
          </p:nvGrpSpPr>
          <p:grpSpPr>
            <a:xfrm>
              <a:off x="4179323" y="2641320"/>
              <a:ext cx="698401" cy="698813"/>
              <a:chOff x="3108960" y="1764255"/>
              <a:chExt cx="914400" cy="91440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2E9332A-AB9A-4047-BC03-78ACE5AF17F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47192E22-A761-EC45-87CD-9EE6F0531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AD42E2DC-C362-594E-8607-92D23ADD8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5BC1AB4F-96C7-3647-A5F3-1E41BCCDF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A55638C-A8BF-4948-9FAB-868A38010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28C717E-873A-C843-A24F-AAF393247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0921A20-2819-8443-8923-74948396B661}"/>
                </a:ext>
              </a:extLst>
            </p:cNvPr>
            <p:cNvGrpSpPr/>
            <p:nvPr/>
          </p:nvGrpSpPr>
          <p:grpSpPr>
            <a:xfrm>
              <a:off x="5985852" y="3875889"/>
              <a:ext cx="698401" cy="698813"/>
              <a:chOff x="3108960" y="1764255"/>
              <a:chExt cx="914400" cy="914400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70C7D82-E611-3745-A444-E1B1DDB44EE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B59C558-3DC3-F444-9A45-08E34B0D2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DD3ADB74-9CD6-6D4F-B9D7-73F29CFAC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7C0C14C-3EA6-224A-BE75-777CA577F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1E4289A-C373-A143-A68A-405FA7029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E97C2361-71E4-5D4C-A03C-551A3D16C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3BD0EB92-157F-EF43-B1BB-E3BCD251B169}"/>
                </a:ext>
              </a:extLst>
            </p:cNvPr>
            <p:cNvGrpSpPr/>
            <p:nvPr/>
          </p:nvGrpSpPr>
          <p:grpSpPr>
            <a:xfrm>
              <a:off x="6335052" y="2291914"/>
              <a:ext cx="698401" cy="698813"/>
              <a:chOff x="3108960" y="1764255"/>
              <a:chExt cx="914400" cy="914400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895CDB1-629D-994C-B75D-838E552AC1B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5032B29-1253-EC46-A341-A98F91894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67B670D-81CC-A942-90A2-C12582335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84450EDA-4B4C-D745-AEB5-2D89ACE04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7381EEAF-2E33-BF40-85F7-4CD74CB40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5FE80871-0BC1-E542-BC08-9726EF437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89C7AE1-4D7C-E747-8781-FD4E75C0A4D6}"/>
                </a:ext>
              </a:extLst>
            </p:cNvPr>
            <p:cNvGrpSpPr/>
            <p:nvPr/>
          </p:nvGrpSpPr>
          <p:grpSpPr>
            <a:xfrm rot="2604625">
              <a:off x="5544578" y="2967550"/>
              <a:ext cx="698401" cy="698813"/>
              <a:chOff x="3108960" y="1764255"/>
              <a:chExt cx="914400" cy="91440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671588-8C24-6B4D-9D75-D6ADA4773E6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BEE59B3-5667-7B4D-AF8E-35BE6D286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E709EAC-7F30-8A49-8C09-909383314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C4D26A84-B713-8745-AA06-2181674C9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90681F-D027-344C-BDD9-6F83E4C1A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34AE5DD9-6BE4-244E-B8E4-9B5976DBB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BC2C31B0-251A-F24F-BE64-1A9F3F66AD8B}"/>
                </a:ext>
              </a:extLst>
            </p:cNvPr>
            <p:cNvGrpSpPr/>
            <p:nvPr/>
          </p:nvGrpSpPr>
          <p:grpSpPr>
            <a:xfrm rot="2604625">
              <a:off x="4004722" y="3875889"/>
              <a:ext cx="698401" cy="698813"/>
              <a:chOff x="3108960" y="1764255"/>
              <a:chExt cx="914400" cy="914400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E38E702-C5AC-6044-9740-E111404F159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B43A435A-3BFF-0544-9624-66C2D624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381CBB4-B593-5B48-9FAD-CDADBE446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5574D5E-F3E1-4B4A-9211-8F60704BB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0711C318-AB52-AA48-90E4-9BDB906F7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9626A67D-0C8D-404A-B295-A1A2FD677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CF93BA9-327D-DC48-9C71-9D326612DF50}"/>
                </a:ext>
              </a:extLst>
            </p:cNvPr>
            <p:cNvGrpSpPr/>
            <p:nvPr/>
          </p:nvGrpSpPr>
          <p:grpSpPr>
            <a:xfrm rot="2604625">
              <a:off x="7530482" y="3293511"/>
              <a:ext cx="698401" cy="698813"/>
              <a:chOff x="3108960" y="1764255"/>
              <a:chExt cx="914400" cy="914400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584466A-6C54-6346-8656-27AB7BEE1351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D4594056-E7D5-CA4F-B346-299D8DCE0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7A74D256-81F8-5449-B5AB-69207C93B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DE983108-B876-3947-A706-6ACE9A126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B1C976FC-4F49-E744-8F29-835E4423C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6B233FA6-AC62-204E-920A-7F3B7090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88CF0C-786F-E649-B3AD-E5F489652A20}"/>
                </a:ext>
              </a:extLst>
            </p:cNvPr>
            <p:cNvGrpSpPr/>
            <p:nvPr/>
          </p:nvGrpSpPr>
          <p:grpSpPr>
            <a:xfrm rot="4397290">
              <a:off x="4542016" y="2052002"/>
              <a:ext cx="698813" cy="698401"/>
              <a:chOff x="3108960" y="1764255"/>
              <a:chExt cx="914400" cy="914400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8FC5403B-85A3-7549-9119-B5733DC0A29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7A176710-C572-DF41-8FCA-B80C92385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5369AE5-538E-AC47-B557-A4CE7AC6B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6F0FF7-5B92-254E-958A-75E0AE58D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93D5C3C1-D39A-7040-BD27-52F22CDA4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40162CE8-3ACA-464F-AA1B-A7F330A76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3D837F28-DC6C-3949-A672-247B4FB6B3FA}"/>
                </a:ext>
              </a:extLst>
            </p:cNvPr>
            <p:cNvGrpSpPr/>
            <p:nvPr/>
          </p:nvGrpSpPr>
          <p:grpSpPr>
            <a:xfrm rot="4397290">
              <a:off x="5160918" y="3382149"/>
              <a:ext cx="698813" cy="698401"/>
              <a:chOff x="3108960" y="1764255"/>
              <a:chExt cx="914400" cy="914400"/>
            </a:xfrm>
          </p:grpSpPr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A0C3C3E8-672B-BA44-8523-5B7D8D53C03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36F9D81C-38D0-2C42-A10C-E2A56B01D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28BED234-3C7C-AE45-8C6B-8B8DE784F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B687427-6714-6C4F-934E-C88F63608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4F060A34-F210-0842-8486-CDD7994A4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D223C41-CB11-5942-86CA-C41442CA0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957F7780-34B3-6E4A-A5DB-8101FDE7F41A}"/>
                </a:ext>
              </a:extLst>
            </p:cNvPr>
            <p:cNvGrpSpPr/>
            <p:nvPr/>
          </p:nvGrpSpPr>
          <p:grpSpPr>
            <a:xfrm rot="4397290">
              <a:off x="5769030" y="2143549"/>
              <a:ext cx="698813" cy="698401"/>
              <a:chOff x="3108960" y="1764255"/>
              <a:chExt cx="914400" cy="914400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C7640EB-4359-684A-878E-A486C762B85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66BD015A-8453-DD49-B456-74023497C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7597700-08B0-8B49-AB4B-52D0BA78F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CC340801-A96C-0243-8751-A517F8689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8B85BFD5-65FD-6E49-BFB9-B987CFC6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1363647D-5639-AF42-98AD-F3FD468CB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56A5F7-BBD5-0047-9C73-66F16E308CAB}"/>
                </a:ext>
              </a:extLst>
            </p:cNvPr>
            <p:cNvGrpSpPr/>
            <p:nvPr/>
          </p:nvGrpSpPr>
          <p:grpSpPr>
            <a:xfrm rot="5925009">
              <a:off x="6332329" y="3389426"/>
              <a:ext cx="698813" cy="698401"/>
              <a:chOff x="3108960" y="1764255"/>
              <a:chExt cx="914400" cy="91440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3E72FE5B-A255-F44C-AFDF-A668EC94A25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618DD96-8287-494D-AA7D-F5BAC0A0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CD208C35-A2A4-654A-9045-98D6073B1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E60399D8-F73D-4F44-987F-72247786E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4ED6A07D-997A-E34A-A03D-F162C1C64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B4FC3EC-852E-2643-B516-1D3FC44EA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994B18AE-5B7E-B24B-A91A-F6714B4FCD59}"/>
                </a:ext>
              </a:extLst>
            </p:cNvPr>
            <p:cNvGrpSpPr/>
            <p:nvPr/>
          </p:nvGrpSpPr>
          <p:grpSpPr>
            <a:xfrm rot="5925009">
              <a:off x="3949246" y="3198266"/>
              <a:ext cx="698813" cy="698401"/>
              <a:chOff x="3108960" y="1764255"/>
              <a:chExt cx="914400" cy="914400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72424CF-FD24-F943-A5A3-B422CCC7D8C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233FE794-B822-0047-9A8B-E6428D118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D6682A0C-5A00-F94F-900C-B951AD41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DBD8AEBC-2F77-4B4F-97BF-1FB719A87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FAABE25F-1CC6-6E48-83AC-438153F3D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F826B53-53F0-494D-8BE9-6E9EAA492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43AB79ED-8560-3D47-8747-6558E378613C}"/>
                </a:ext>
              </a:extLst>
            </p:cNvPr>
            <p:cNvGrpSpPr/>
            <p:nvPr/>
          </p:nvGrpSpPr>
          <p:grpSpPr>
            <a:xfrm rot="5925009">
              <a:off x="7245158" y="2532239"/>
              <a:ext cx="698813" cy="698401"/>
              <a:chOff x="3108960" y="1764255"/>
              <a:chExt cx="914400" cy="91440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4C1D97F8-4681-CC4C-A08A-15EC9C28B91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8D02599D-FECF-564D-80BD-A7E239B9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7BB97097-FD2D-4146-8C2F-B22DAB14C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B0A873AB-3B9E-CE49-BE4D-9D25EC402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B38EBF94-1EFB-E74C-B766-93548BFE5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F7318F34-6E59-CF40-9726-6D076F0A0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5C8E6D5-5859-1147-8AE9-5882D583CC51}"/>
                </a:ext>
              </a:extLst>
            </p:cNvPr>
            <p:cNvGrpSpPr/>
            <p:nvPr/>
          </p:nvGrpSpPr>
          <p:grpSpPr>
            <a:xfrm rot="5925009">
              <a:off x="5070915" y="2271417"/>
              <a:ext cx="698813" cy="698401"/>
              <a:chOff x="3108960" y="1764255"/>
              <a:chExt cx="914400" cy="91440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2A728089-9AFD-A94D-A199-255F29716CA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2A671624-8B8B-A341-8BBC-420EF4D01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64862139-2E26-7748-8D55-783ABC8EA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781CBC94-1A3F-9D47-8EEF-6C580462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45FECDB1-5749-484C-B63E-49E9D261E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189A468-63D4-BB46-A256-A7D0F3841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36E2EAE9-FF40-B647-856A-86D3144D170D}"/>
                </a:ext>
              </a:extLst>
            </p:cNvPr>
            <p:cNvGrpSpPr/>
            <p:nvPr/>
          </p:nvGrpSpPr>
          <p:grpSpPr>
            <a:xfrm rot="7885470">
              <a:off x="3734493" y="2163483"/>
              <a:ext cx="698813" cy="698401"/>
              <a:chOff x="3108960" y="1764255"/>
              <a:chExt cx="914400" cy="914400"/>
            </a:xfrm>
          </p:grpSpPr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546D3377-A039-1940-B463-F6A8321F1DD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BC5398BE-00BD-634F-B655-15CF22E2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F95CD433-8AC0-FF47-8BA9-4F0849186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AA153316-0BC6-194F-9F49-219696BD2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8C0E501D-321A-9547-B683-5034D5CB5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C612290F-4765-3149-B6D6-CC3EB7E64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9406FA4-C04F-DB41-8702-E438F213F440}"/>
                </a:ext>
              </a:extLst>
            </p:cNvPr>
            <p:cNvGrpSpPr/>
            <p:nvPr/>
          </p:nvGrpSpPr>
          <p:grpSpPr>
            <a:xfrm rot="7885470">
              <a:off x="6000417" y="3006665"/>
              <a:ext cx="698813" cy="698401"/>
              <a:chOff x="3108960" y="1764255"/>
              <a:chExt cx="914400" cy="914400"/>
            </a:xfrm>
          </p:grpSpPr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21C196B5-5930-5E48-BB34-0A601CD4913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A06848FB-EC9D-AC4D-ADC6-7A6347F66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7D2FF35F-40C3-894E-9B4C-4B0D778A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DA2AB15-3E65-AA48-BEFB-7698F4D8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A7538DF8-F029-DC49-8C89-49489E03F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E37E1AF-BFFB-2B44-AA3E-647FFDA59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FE796FF-CD5D-3C42-80CB-C1DEA0C47386}"/>
                </a:ext>
              </a:extLst>
            </p:cNvPr>
            <p:cNvGrpSpPr/>
            <p:nvPr/>
          </p:nvGrpSpPr>
          <p:grpSpPr>
            <a:xfrm rot="7885470">
              <a:off x="4566633" y="3403349"/>
              <a:ext cx="698813" cy="698401"/>
              <a:chOff x="3108960" y="1764255"/>
              <a:chExt cx="914400" cy="914400"/>
            </a:xfrm>
          </p:grpSpPr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2EB7A23C-8DBA-9B4B-85D7-82E094E236C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F1D6D97C-D5CD-3A4C-92F5-B96351BE1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A68C6782-E5BD-FC4B-BE13-C126D1A0B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D309B36C-A24D-F344-BD27-989FF4C88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6F6F3D9-295B-8C4E-89E0-B8B31B1B5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3DA0FC6B-C5F0-F34E-BF03-9C8DCCF31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F4E99C3D-AE75-174B-A101-A089095ADF02}"/>
                </a:ext>
              </a:extLst>
            </p:cNvPr>
            <p:cNvGrpSpPr/>
            <p:nvPr/>
          </p:nvGrpSpPr>
          <p:grpSpPr>
            <a:xfrm rot="9378309">
              <a:off x="4781457" y="2806820"/>
              <a:ext cx="698401" cy="698813"/>
              <a:chOff x="3108960" y="1764255"/>
              <a:chExt cx="914400" cy="914400"/>
            </a:xfrm>
          </p:grpSpPr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4A18E06E-B765-EC4C-8D0D-124BB802560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0476AE02-1012-0C44-BB52-1E00356A0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7787C1B3-8834-AF45-9B8D-38316C262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614E78FB-2435-BB4E-A67C-1ADE4C6A0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98C0E2B-6174-B64E-A05F-6FAD628DC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4B3652BA-84EC-5D41-9AE7-531EFBC4A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0C905108-3C3B-2944-AB55-3D07CE0C0E55}"/>
                </a:ext>
              </a:extLst>
            </p:cNvPr>
            <p:cNvGrpSpPr/>
            <p:nvPr/>
          </p:nvGrpSpPr>
          <p:grpSpPr>
            <a:xfrm rot="9378309">
              <a:off x="6894489" y="2994629"/>
              <a:ext cx="698401" cy="698813"/>
              <a:chOff x="3108960" y="1764255"/>
              <a:chExt cx="914400" cy="9144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A20BD8A6-2D4C-C74F-8CF5-8E320CEE564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FEA04A5C-46D9-8649-86EF-D97BB7C36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0971C303-B0FA-9C4E-A064-E02D5F4B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EC689960-8C59-874C-97BF-932FD4036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6B626445-F50B-E04F-BE0F-4F80E662D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D3A57D42-2FE3-D14E-8BBA-06D865D8D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2009F718-3A84-B44B-939E-085D9E882A45}"/>
                </a:ext>
              </a:extLst>
            </p:cNvPr>
            <p:cNvGrpSpPr/>
            <p:nvPr/>
          </p:nvGrpSpPr>
          <p:grpSpPr>
            <a:xfrm rot="9378309">
              <a:off x="4357374" y="4076406"/>
              <a:ext cx="698401" cy="698813"/>
              <a:chOff x="3108960" y="1764255"/>
              <a:chExt cx="914400" cy="914400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743B9A8A-3965-2045-BE3D-8649B15D7FF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4F1BBD3-2A06-9B40-8E03-FB5308DBA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C364961B-8994-244C-ADB0-CBC9831D5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CE2BB666-8A84-D043-8FE2-72916739F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E56D43B5-045B-664D-934E-6523A8050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4EC365B0-25FF-6B44-A802-AA4409130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27D683E8-7061-F946-AFD0-934D73F05CA5}"/>
                </a:ext>
              </a:extLst>
            </p:cNvPr>
            <p:cNvGrpSpPr/>
            <p:nvPr/>
          </p:nvGrpSpPr>
          <p:grpSpPr>
            <a:xfrm rot="12003779">
              <a:off x="6665966" y="4067883"/>
              <a:ext cx="698401" cy="698813"/>
              <a:chOff x="3108960" y="1764255"/>
              <a:chExt cx="914400" cy="914400"/>
            </a:xfrm>
          </p:grpSpPr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F581C1F9-5CC5-4B4F-94F5-AF9D7A58D95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11954F9-B43C-144C-8AA7-9D4CDFE4F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22546A00-682A-7F4B-85CF-54BB727CC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8183C173-4878-F140-A952-F6F9D24B1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2C9CB9C3-A0B6-CB46-A555-F85D1BE33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737643F8-DBBC-FB4B-B638-A014951FB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1571B40A-48A8-9A47-848A-2A1AC499F56D}"/>
                </a:ext>
              </a:extLst>
            </p:cNvPr>
            <p:cNvGrpSpPr/>
            <p:nvPr/>
          </p:nvGrpSpPr>
          <p:grpSpPr>
            <a:xfrm rot="12003779">
              <a:off x="6615528" y="2521361"/>
              <a:ext cx="698401" cy="698813"/>
              <a:chOff x="3108960" y="1764255"/>
              <a:chExt cx="914400" cy="914400"/>
            </a:xfrm>
          </p:grpSpPr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D24FBC6-AA0C-B64D-8967-B68BEFE3AB6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C61D025-6CE5-0743-B4B3-CE011449C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23E37596-6AC0-3E46-AE8C-7672C5422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7923CACA-17C3-0C42-BB73-23B0F5DA9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E66CD930-A3B6-5448-B6E3-F725E212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808F1FF-E337-014B-A99C-4E2FA344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607611A-B5B3-3248-B928-4A73927A17D9}"/>
                </a:ext>
              </a:extLst>
            </p:cNvPr>
            <p:cNvGrpSpPr/>
            <p:nvPr/>
          </p:nvGrpSpPr>
          <p:grpSpPr>
            <a:xfrm rot="12003779">
              <a:off x="5125519" y="4039070"/>
              <a:ext cx="698401" cy="698813"/>
              <a:chOff x="3108960" y="1764255"/>
              <a:chExt cx="914400" cy="914400"/>
            </a:xfrm>
          </p:grpSpPr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90BC0771-0BD0-9946-8494-F079F0DF4F0B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7F2A637A-833A-C24E-9506-155982AE5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CDA235B-B9D4-7048-800D-2E0C9CC21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D4EACFA8-498F-AD46-8C09-45507E8D5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881FF027-DEAE-4A4D-844B-9AEA2EA08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1B1AB8DB-8659-7E4D-BF88-F395177E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3F09FC79-4B50-5649-8F69-D863496AABFE}"/>
                </a:ext>
              </a:extLst>
            </p:cNvPr>
            <p:cNvGrpSpPr/>
            <p:nvPr/>
          </p:nvGrpSpPr>
          <p:grpSpPr>
            <a:xfrm rot="10800000">
              <a:off x="7015855" y="3610465"/>
              <a:ext cx="698401" cy="698813"/>
              <a:chOff x="3108960" y="1764255"/>
              <a:chExt cx="914400" cy="914400"/>
            </a:xfrm>
          </p:grpSpPr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733B3100-57BD-3549-AB39-ED6D810F857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94F3DCB7-63B1-8948-9C29-72216EA20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5B221740-D2AA-B84E-84B3-E8BC6392A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5CC2B33B-B621-AF43-B73E-24A430CAB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E1CB9FE6-F0C7-B947-B172-FD272866C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25C6A37A-D2D8-8245-BF28-7F8F56B80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D8081320-2A9C-9D47-AD7D-28113FF4A354}"/>
                </a:ext>
              </a:extLst>
            </p:cNvPr>
            <p:cNvGrpSpPr/>
            <p:nvPr/>
          </p:nvGrpSpPr>
          <p:grpSpPr>
            <a:xfrm rot="13351804">
              <a:off x="3402797" y="2720644"/>
              <a:ext cx="698401" cy="698813"/>
              <a:chOff x="3108960" y="1764255"/>
              <a:chExt cx="914400" cy="914400"/>
            </a:xfrm>
          </p:grpSpPr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49FF2CCB-DA5D-1E47-927A-DA797413711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95C3310B-E89C-984E-90F5-F89BF176C9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67A3F79E-565F-2443-A7C8-BCFC281D77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2C81150-9C9A-D748-820F-51C8242A6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033BDA03-C7A5-F841-9C81-ED90CD03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F1A4EC1A-B3A2-6E4D-B516-0AAD6CA9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FA9BE2D7-5E92-0045-9CB6-53B67C957A4A}"/>
                </a:ext>
              </a:extLst>
            </p:cNvPr>
            <p:cNvGrpSpPr/>
            <p:nvPr/>
          </p:nvGrpSpPr>
          <p:grpSpPr>
            <a:xfrm rot="11583977">
              <a:off x="3351581" y="3452068"/>
              <a:ext cx="698401" cy="698813"/>
              <a:chOff x="3108960" y="1764255"/>
              <a:chExt cx="914400" cy="914400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8E74336F-1381-EE49-BF45-30A35C9B1B2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ED584748-2587-1046-9210-60F8724BE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11DDEE9C-BCA7-E241-B8F6-66743899F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2218F485-3E2B-F141-BBF7-5E4C9E795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00C01C2F-DE32-434C-A25E-ABC158521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069CD780-A155-3342-89D7-10413E078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119779B3-FB40-104D-B200-AF29936705B4}"/>
                </a:ext>
              </a:extLst>
            </p:cNvPr>
            <p:cNvGrpSpPr/>
            <p:nvPr/>
          </p:nvGrpSpPr>
          <p:grpSpPr>
            <a:xfrm rot="10800000">
              <a:off x="7826001" y="2869724"/>
              <a:ext cx="698401" cy="698813"/>
              <a:chOff x="3108960" y="1764255"/>
              <a:chExt cx="914400" cy="914400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52C21B81-1234-B043-A6C2-EE9455A33D7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11E033A4-2390-4F48-888B-E6D3B57FD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98FEC69E-5829-D64A-B4FC-87227B5B0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3F59AC59-BDAE-5340-8121-1D27B323A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BA140DB5-A5F2-2A4C-9A4B-42B90F52E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66B4C441-B6DC-8142-AB7E-3135D7089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B76401FE-0542-A447-AC1A-0F07CE94DF73}"/>
                </a:ext>
              </a:extLst>
            </p:cNvPr>
            <p:cNvGrpSpPr/>
            <p:nvPr/>
          </p:nvGrpSpPr>
          <p:grpSpPr>
            <a:xfrm rot="9363307">
              <a:off x="7327808" y="4104293"/>
              <a:ext cx="698401" cy="698813"/>
              <a:chOff x="3108960" y="1764255"/>
              <a:chExt cx="914400" cy="914400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01F70D01-BD02-194E-A5B7-CFCD984DEE2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FC9D2CD6-7235-7A4B-A498-1B5B4B095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6AEE3313-8A06-F447-8966-53CA7593E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F6BFC0C0-5F2E-654D-89EF-9B8BC4611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B271929C-F0AB-B645-8085-10C484D81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E14ECFA9-1829-0F46-A381-7775C123B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グループ化 226">
              <a:extLst>
                <a:ext uri="{FF2B5EF4-FFF2-40B4-BE49-F238E27FC236}">
                  <a16:creationId xmlns:a16="http://schemas.microsoft.com/office/drawing/2014/main" id="{5A3C8704-6D6C-BF40-B5B1-A2BEEAE99F58}"/>
                </a:ext>
              </a:extLst>
            </p:cNvPr>
            <p:cNvGrpSpPr/>
            <p:nvPr/>
          </p:nvGrpSpPr>
          <p:grpSpPr>
            <a:xfrm rot="1138237">
              <a:off x="2288986" y="5262226"/>
              <a:ext cx="698401" cy="698813"/>
              <a:chOff x="3108960" y="1764255"/>
              <a:chExt cx="914400" cy="914400"/>
            </a:xfrm>
          </p:grpSpPr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20B6907D-C10B-2249-BC88-6AD6543DBA5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12889BCF-8E36-5541-A8A4-52BEFFFA5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9067FEBD-F8FA-8E44-B7ED-B02D4C476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E01F8656-50F4-864A-9BA5-B0C2ECB6D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B484F3B6-0FF0-2D47-A5D6-FE76764DA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>
                <a:extLst>
                  <a:ext uri="{FF2B5EF4-FFF2-40B4-BE49-F238E27FC236}">
                    <a16:creationId xmlns:a16="http://schemas.microsoft.com/office/drawing/2014/main" id="{20F4C014-1763-A940-BFA2-09B39D78A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7BA3080E-E51D-DF4B-BD25-00176D70B177}"/>
                </a:ext>
              </a:extLst>
            </p:cNvPr>
            <p:cNvGrpSpPr/>
            <p:nvPr/>
          </p:nvGrpSpPr>
          <p:grpSpPr>
            <a:xfrm rot="1138237">
              <a:off x="2638186" y="3678250"/>
              <a:ext cx="698401" cy="698813"/>
              <a:chOff x="3108960" y="1764255"/>
              <a:chExt cx="914400" cy="914400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619C6E82-4F09-0345-92EB-3F1C201CF53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0A46BFC7-FADE-AA47-8267-77BCE3893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B0240150-4D45-EB46-8913-78793B95A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BFA5B05B-A58F-724B-B4C0-FB705554B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15D121E6-67D0-0B49-AD29-13256BD99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E1F1E0C9-0FE9-A64E-B37F-56A0ED7D1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99696DE5-EC02-C542-9F9E-8B61AF8446F4}"/>
                </a:ext>
              </a:extLst>
            </p:cNvPr>
            <p:cNvGrpSpPr/>
            <p:nvPr/>
          </p:nvGrpSpPr>
          <p:grpSpPr>
            <a:xfrm rot="3742862">
              <a:off x="1847506" y="4354092"/>
              <a:ext cx="698813" cy="698401"/>
              <a:chOff x="3108960" y="1764255"/>
              <a:chExt cx="914400" cy="914400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0CCFED7F-6E4B-D046-B73D-0475331671D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279B2C9D-053E-4A40-9107-0E2D90805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>
                <a:extLst>
                  <a:ext uri="{FF2B5EF4-FFF2-40B4-BE49-F238E27FC236}">
                    <a16:creationId xmlns:a16="http://schemas.microsoft.com/office/drawing/2014/main" id="{6CA950D3-8E6B-7947-BD61-08BCFDD2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>
                <a:extLst>
                  <a:ext uri="{FF2B5EF4-FFF2-40B4-BE49-F238E27FC236}">
                    <a16:creationId xmlns:a16="http://schemas.microsoft.com/office/drawing/2014/main" id="{EBDDA48C-26E9-6D45-A6C6-CC56A2C04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>
                <a:extLst>
                  <a:ext uri="{FF2B5EF4-FFF2-40B4-BE49-F238E27FC236}">
                    <a16:creationId xmlns:a16="http://schemas.microsoft.com/office/drawing/2014/main" id="{D8C249EA-CFE8-904A-995C-8C1CA5509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>
                <a:extLst>
                  <a:ext uri="{FF2B5EF4-FFF2-40B4-BE49-F238E27FC236}">
                    <a16:creationId xmlns:a16="http://schemas.microsoft.com/office/drawing/2014/main" id="{7654BC91-53C8-AC4F-AC1E-9C824CAD8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グループ化 247">
              <a:extLst>
                <a:ext uri="{FF2B5EF4-FFF2-40B4-BE49-F238E27FC236}">
                  <a16:creationId xmlns:a16="http://schemas.microsoft.com/office/drawing/2014/main" id="{3BE84F5D-04B9-D14B-A1BB-529586624721}"/>
                </a:ext>
              </a:extLst>
            </p:cNvPr>
            <p:cNvGrpSpPr/>
            <p:nvPr/>
          </p:nvGrpSpPr>
          <p:grpSpPr>
            <a:xfrm rot="3742862">
              <a:off x="3833410" y="4680053"/>
              <a:ext cx="698813" cy="698401"/>
              <a:chOff x="3108960" y="1764255"/>
              <a:chExt cx="914400" cy="914400"/>
            </a:xfrm>
          </p:grpSpPr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8046DB34-F3BE-1E41-B463-39478679D1E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0" name="直線コネクタ 249">
                <a:extLst>
                  <a:ext uri="{FF2B5EF4-FFF2-40B4-BE49-F238E27FC236}">
                    <a16:creationId xmlns:a16="http://schemas.microsoft.com/office/drawing/2014/main" id="{6B06605F-D610-3444-A18D-43436E53C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>
                <a:extLst>
                  <a:ext uri="{FF2B5EF4-FFF2-40B4-BE49-F238E27FC236}">
                    <a16:creationId xmlns:a16="http://schemas.microsoft.com/office/drawing/2014/main" id="{AC26D5A3-895C-C840-BE68-6858192BA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>
                <a:extLst>
                  <a:ext uri="{FF2B5EF4-FFF2-40B4-BE49-F238E27FC236}">
                    <a16:creationId xmlns:a16="http://schemas.microsoft.com/office/drawing/2014/main" id="{95BB3437-D499-D740-9B49-11EBB2CB9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>
                <a:extLst>
                  <a:ext uri="{FF2B5EF4-FFF2-40B4-BE49-F238E27FC236}">
                    <a16:creationId xmlns:a16="http://schemas.microsoft.com/office/drawing/2014/main" id="{4022A702-BDEC-0B42-A80F-1D08CE8EA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2148872B-412D-EE40-AE19-3F9A724C6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CCCD137C-2491-4A43-9FDA-95544CA2F709}"/>
                </a:ext>
              </a:extLst>
            </p:cNvPr>
            <p:cNvGrpSpPr/>
            <p:nvPr/>
          </p:nvGrpSpPr>
          <p:grpSpPr>
            <a:xfrm rot="5535527">
              <a:off x="2072163" y="3529885"/>
              <a:ext cx="698813" cy="698401"/>
              <a:chOff x="3108960" y="1764255"/>
              <a:chExt cx="914400" cy="914400"/>
            </a:xfrm>
          </p:grpSpPr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2BDA848E-CC0C-9544-9E79-06EDA625B3D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802C6EF6-CB31-B14D-B6B3-D4DD4AA3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779EAE9B-A4CF-4F43-9CF3-725C3703D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1703B2A0-3915-2C44-8A92-78C84744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5E88D000-B360-534A-9E9D-C89BDA847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D98C70FB-C9C1-E141-BCA3-8485E6758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09892639-D626-A34E-8AD5-280639024A9E}"/>
                </a:ext>
              </a:extLst>
            </p:cNvPr>
            <p:cNvGrpSpPr/>
            <p:nvPr/>
          </p:nvGrpSpPr>
          <p:grpSpPr>
            <a:xfrm rot="7063246">
              <a:off x="2635463" y="4775763"/>
              <a:ext cx="698813" cy="698401"/>
              <a:chOff x="3108960" y="1764255"/>
              <a:chExt cx="914400" cy="914400"/>
            </a:xfrm>
          </p:grpSpPr>
          <p:sp>
            <p:nvSpPr>
              <p:cNvPr id="263" name="正方形/長方形 262">
                <a:extLst>
                  <a:ext uri="{FF2B5EF4-FFF2-40B4-BE49-F238E27FC236}">
                    <a16:creationId xmlns:a16="http://schemas.microsoft.com/office/drawing/2014/main" id="{0C75C9E8-EDB5-4A43-9786-2C49B005636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4" name="直線コネクタ 263">
                <a:extLst>
                  <a:ext uri="{FF2B5EF4-FFF2-40B4-BE49-F238E27FC236}">
                    <a16:creationId xmlns:a16="http://schemas.microsoft.com/office/drawing/2014/main" id="{77395AE8-8893-434F-90ED-D4918C7F3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8680CED6-23B5-7F4D-A929-A598769BE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0FE2354E-D217-5848-9672-9144D677A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CB7B0C94-94CD-A940-A670-FBC400399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8510A59F-0876-6146-AFAE-6A9849465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9018D5FC-F0F0-0142-9DA7-366D339B6DD1}"/>
                </a:ext>
              </a:extLst>
            </p:cNvPr>
            <p:cNvGrpSpPr/>
            <p:nvPr/>
          </p:nvGrpSpPr>
          <p:grpSpPr>
            <a:xfrm rot="7063246">
              <a:off x="3548291" y="3918575"/>
              <a:ext cx="698813" cy="698401"/>
              <a:chOff x="3108960" y="1764255"/>
              <a:chExt cx="914400" cy="914400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3EDF04A6-AEBA-AE4A-9547-E561CF575F4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5436BAE3-0DB5-9F49-B3D7-EB5AD8FE5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>
                <a:extLst>
                  <a:ext uri="{FF2B5EF4-FFF2-40B4-BE49-F238E27FC236}">
                    <a16:creationId xmlns:a16="http://schemas.microsoft.com/office/drawing/2014/main" id="{E25D99A4-B08C-1B47-BC40-14CD820B8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>
                <a:extLst>
                  <a:ext uri="{FF2B5EF4-FFF2-40B4-BE49-F238E27FC236}">
                    <a16:creationId xmlns:a16="http://schemas.microsoft.com/office/drawing/2014/main" id="{1FCB730D-E8E2-5549-9D8C-BB5A89F53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>
                <a:extLst>
                  <a:ext uri="{FF2B5EF4-FFF2-40B4-BE49-F238E27FC236}">
                    <a16:creationId xmlns:a16="http://schemas.microsoft.com/office/drawing/2014/main" id="{A0AB226F-F1F8-CA48-8917-D712ADD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15D24730-F494-B24B-8FA5-34E5D5334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6B4CC432-B377-6542-9002-FB82EE2444F4}"/>
                </a:ext>
              </a:extLst>
            </p:cNvPr>
            <p:cNvGrpSpPr/>
            <p:nvPr/>
          </p:nvGrpSpPr>
          <p:grpSpPr>
            <a:xfrm rot="9023707">
              <a:off x="2303757" y="4392795"/>
              <a:ext cx="698401" cy="698813"/>
              <a:chOff x="3108960" y="1764255"/>
              <a:chExt cx="914400" cy="914400"/>
            </a:xfrm>
          </p:grpSpPr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7F2839F1-7522-7E43-827E-4CE94C151CD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8" name="直線コネクタ 277">
                <a:extLst>
                  <a:ext uri="{FF2B5EF4-FFF2-40B4-BE49-F238E27FC236}">
                    <a16:creationId xmlns:a16="http://schemas.microsoft.com/office/drawing/2014/main" id="{1358D80A-85C4-9648-AD13-B0D5EAFEF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>
                <a:extLst>
                  <a:ext uri="{FF2B5EF4-FFF2-40B4-BE49-F238E27FC236}">
                    <a16:creationId xmlns:a16="http://schemas.microsoft.com/office/drawing/2014/main" id="{EEE4F1B4-37B0-3A4A-B1E8-C8D425686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>
                <a:extLst>
                  <a:ext uri="{FF2B5EF4-FFF2-40B4-BE49-F238E27FC236}">
                    <a16:creationId xmlns:a16="http://schemas.microsoft.com/office/drawing/2014/main" id="{C1613540-C05D-C54A-9D3C-C2B002D5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5F510D85-97BD-EF4B-AEDE-1E5600289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>
                <a:extLst>
                  <a:ext uri="{FF2B5EF4-FFF2-40B4-BE49-F238E27FC236}">
                    <a16:creationId xmlns:a16="http://schemas.microsoft.com/office/drawing/2014/main" id="{1987CE64-EFA7-1144-8D78-150BEB4E1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D2B4E7C0-0BE4-B44B-B269-105232DA357E}"/>
                </a:ext>
              </a:extLst>
            </p:cNvPr>
            <p:cNvGrpSpPr/>
            <p:nvPr/>
          </p:nvGrpSpPr>
          <p:grpSpPr>
            <a:xfrm rot="10516546">
              <a:off x="3197623" y="4380965"/>
              <a:ext cx="698401" cy="698813"/>
              <a:chOff x="3108960" y="1764255"/>
              <a:chExt cx="914400" cy="914400"/>
            </a:xfrm>
          </p:grpSpPr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28210D4B-7F64-224D-85E0-EC29C41E4FD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E8576187-B223-AD4D-A7E9-E8D441E3F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id="{B756D5B8-2311-2C44-BEEB-1C3FC30FF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0B58577C-1C42-4E49-B1EA-C3BD2D7DD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id="{5B6ABEFE-1C1F-0849-8AB3-A03CAEA9D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id="{567143D6-1215-DE41-99A8-943C4C845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F62E5F19-DBA7-6444-A138-F55F2C10AFA2}"/>
                </a:ext>
              </a:extLst>
            </p:cNvPr>
            <p:cNvGrpSpPr/>
            <p:nvPr/>
          </p:nvGrpSpPr>
          <p:grpSpPr>
            <a:xfrm rot="13142016">
              <a:off x="2969099" y="5454219"/>
              <a:ext cx="698401" cy="698813"/>
              <a:chOff x="3108960" y="1764255"/>
              <a:chExt cx="914400" cy="914400"/>
            </a:xfrm>
          </p:grpSpPr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691C07C2-362E-9F4B-975D-BC73F87180A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4F846C7B-F58B-5444-96E8-27C16DA7F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808D82B1-CCB6-D94B-ACF6-9B1CB6682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1066C899-6D40-E949-863B-D3845E2F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FD5C90ED-E93E-2F49-8F4C-215AB12CC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27BA8C4A-07C8-BF48-B3F4-3EC4BDEA9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グループ化 296">
              <a:extLst>
                <a:ext uri="{FF2B5EF4-FFF2-40B4-BE49-F238E27FC236}">
                  <a16:creationId xmlns:a16="http://schemas.microsoft.com/office/drawing/2014/main" id="{0F6F2ED1-7C18-DF4A-8E08-4EC97AE95ED4}"/>
                </a:ext>
              </a:extLst>
            </p:cNvPr>
            <p:cNvGrpSpPr/>
            <p:nvPr/>
          </p:nvGrpSpPr>
          <p:grpSpPr>
            <a:xfrm rot="13142016">
              <a:off x="2918661" y="3907697"/>
              <a:ext cx="698401" cy="698813"/>
              <a:chOff x="3108960" y="1764255"/>
              <a:chExt cx="914400" cy="914400"/>
            </a:xfrm>
          </p:grpSpPr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42373A18-173E-AE48-9162-85A2CC0FD87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2A7C627F-C4B1-8D45-AF83-EDC7DCE4C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F3A1B1A6-97C5-0147-811D-C54DA3C0D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9A6DDC75-78EE-3F48-AEEC-784F360A5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25FE3917-58E4-7349-9ACB-C5A3D7F0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FD170CAF-B774-0940-BBE3-A58591FBA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グループ化 303">
              <a:extLst>
                <a:ext uri="{FF2B5EF4-FFF2-40B4-BE49-F238E27FC236}">
                  <a16:creationId xmlns:a16="http://schemas.microsoft.com/office/drawing/2014/main" id="{41771473-23D0-5D45-BFED-0ECF288E4C42}"/>
                </a:ext>
              </a:extLst>
            </p:cNvPr>
            <p:cNvGrpSpPr/>
            <p:nvPr/>
          </p:nvGrpSpPr>
          <p:grpSpPr>
            <a:xfrm rot="11938237">
              <a:off x="3318989" y="4996801"/>
              <a:ext cx="698401" cy="698813"/>
              <a:chOff x="3108960" y="1764255"/>
              <a:chExt cx="914400" cy="914400"/>
            </a:xfrm>
          </p:grpSpPr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1897FAEE-A2F5-5446-8D76-157DC470DC6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6" name="直線コネクタ 305">
                <a:extLst>
                  <a:ext uri="{FF2B5EF4-FFF2-40B4-BE49-F238E27FC236}">
                    <a16:creationId xmlns:a16="http://schemas.microsoft.com/office/drawing/2014/main" id="{83704521-99D0-2440-937A-6DA38A32D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47BFFC2D-A0D3-7648-96D0-ED7BEB814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コネクタ 307">
                <a:extLst>
                  <a:ext uri="{FF2B5EF4-FFF2-40B4-BE49-F238E27FC236}">
                    <a16:creationId xmlns:a16="http://schemas.microsoft.com/office/drawing/2014/main" id="{AAE93E95-7071-AA42-BF71-F8986ADC0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コネクタ 308">
                <a:extLst>
                  <a:ext uri="{FF2B5EF4-FFF2-40B4-BE49-F238E27FC236}">
                    <a16:creationId xmlns:a16="http://schemas.microsoft.com/office/drawing/2014/main" id="{05CD33BD-C2FD-FD46-81AE-8FE7F1566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コネクタ 309">
                <a:extLst>
                  <a:ext uri="{FF2B5EF4-FFF2-40B4-BE49-F238E27FC236}">
                    <a16:creationId xmlns:a16="http://schemas.microsoft.com/office/drawing/2014/main" id="{7EDFF75A-F5CC-624C-8AD3-C9B457EAA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グループ化 310">
              <a:extLst>
                <a:ext uri="{FF2B5EF4-FFF2-40B4-BE49-F238E27FC236}">
                  <a16:creationId xmlns:a16="http://schemas.microsoft.com/office/drawing/2014/main" id="{1B59ED96-77F3-B242-B54B-DB868D9FE1B4}"/>
                </a:ext>
              </a:extLst>
            </p:cNvPr>
            <p:cNvGrpSpPr/>
            <p:nvPr/>
          </p:nvGrpSpPr>
          <p:grpSpPr>
            <a:xfrm rot="11938237">
              <a:off x="4129135" y="4256060"/>
              <a:ext cx="698401" cy="698813"/>
              <a:chOff x="3108960" y="1764255"/>
              <a:chExt cx="914400" cy="914400"/>
            </a:xfrm>
          </p:grpSpPr>
          <p:sp>
            <p:nvSpPr>
              <p:cNvPr id="312" name="正方形/長方形 311">
                <a:extLst>
                  <a:ext uri="{FF2B5EF4-FFF2-40B4-BE49-F238E27FC236}">
                    <a16:creationId xmlns:a16="http://schemas.microsoft.com/office/drawing/2014/main" id="{F52B190C-7954-944E-BF18-58D970536F4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3" name="直線コネクタ 312">
                <a:extLst>
                  <a:ext uri="{FF2B5EF4-FFF2-40B4-BE49-F238E27FC236}">
                    <a16:creationId xmlns:a16="http://schemas.microsoft.com/office/drawing/2014/main" id="{C26093C3-93B9-EA44-9776-F983CD485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コネクタ 313">
                <a:extLst>
                  <a:ext uri="{FF2B5EF4-FFF2-40B4-BE49-F238E27FC236}">
                    <a16:creationId xmlns:a16="http://schemas.microsoft.com/office/drawing/2014/main" id="{E9D2E9C9-0E4F-C440-A473-B8C7FB3CD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線コネクタ 314">
                <a:extLst>
                  <a:ext uri="{FF2B5EF4-FFF2-40B4-BE49-F238E27FC236}">
                    <a16:creationId xmlns:a16="http://schemas.microsoft.com/office/drawing/2014/main" id="{A58FDA85-4DAD-914A-8397-5B8A7078B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線コネクタ 315">
                <a:extLst>
                  <a:ext uri="{FF2B5EF4-FFF2-40B4-BE49-F238E27FC236}">
                    <a16:creationId xmlns:a16="http://schemas.microsoft.com/office/drawing/2014/main" id="{69A84788-070B-B644-A631-D3AB2C41B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線コネクタ 316">
                <a:extLst>
                  <a:ext uri="{FF2B5EF4-FFF2-40B4-BE49-F238E27FC236}">
                    <a16:creationId xmlns:a16="http://schemas.microsoft.com/office/drawing/2014/main" id="{04094B19-748C-AB41-9B55-3758409A0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A2AD28F0-CEE8-E442-838B-6F7B43EBE33B}"/>
                </a:ext>
              </a:extLst>
            </p:cNvPr>
            <p:cNvGrpSpPr/>
            <p:nvPr/>
          </p:nvGrpSpPr>
          <p:grpSpPr>
            <a:xfrm rot="10501544">
              <a:off x="3630941" y="5490629"/>
              <a:ext cx="698401" cy="698813"/>
              <a:chOff x="3108960" y="1764255"/>
              <a:chExt cx="914400" cy="914400"/>
            </a:xfrm>
          </p:grpSpPr>
          <p:sp>
            <p:nvSpPr>
              <p:cNvPr id="319" name="正方形/長方形 318">
                <a:extLst>
                  <a:ext uri="{FF2B5EF4-FFF2-40B4-BE49-F238E27FC236}">
                    <a16:creationId xmlns:a16="http://schemas.microsoft.com/office/drawing/2014/main" id="{1D7D07E0-DCEA-DE42-9191-EB2F0FC7796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0" name="直線コネクタ 319">
                <a:extLst>
                  <a:ext uri="{FF2B5EF4-FFF2-40B4-BE49-F238E27FC236}">
                    <a16:creationId xmlns:a16="http://schemas.microsoft.com/office/drawing/2014/main" id="{66D6FF8A-48D4-394B-B3BC-3FDEAF42F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線コネクタ 320">
                <a:extLst>
                  <a:ext uri="{FF2B5EF4-FFF2-40B4-BE49-F238E27FC236}">
                    <a16:creationId xmlns:a16="http://schemas.microsoft.com/office/drawing/2014/main" id="{527D3E84-1A7D-7345-8A74-F1F632DD4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コネクタ 321">
                <a:extLst>
                  <a:ext uri="{FF2B5EF4-FFF2-40B4-BE49-F238E27FC236}">
                    <a16:creationId xmlns:a16="http://schemas.microsoft.com/office/drawing/2014/main" id="{AE637C6F-36E6-BF4F-A9DB-4139C8B89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線コネクタ 322">
                <a:extLst>
                  <a:ext uri="{FF2B5EF4-FFF2-40B4-BE49-F238E27FC236}">
                    <a16:creationId xmlns:a16="http://schemas.microsoft.com/office/drawing/2014/main" id="{B28D8A67-D500-1742-A951-9A6473DCE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線コネクタ 323">
                <a:extLst>
                  <a:ext uri="{FF2B5EF4-FFF2-40B4-BE49-F238E27FC236}">
                    <a16:creationId xmlns:a16="http://schemas.microsoft.com/office/drawing/2014/main" id="{C29059F5-B705-D04B-937D-CFAF4DDDA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グループ化 324">
              <a:extLst>
                <a:ext uri="{FF2B5EF4-FFF2-40B4-BE49-F238E27FC236}">
                  <a16:creationId xmlns:a16="http://schemas.microsoft.com/office/drawing/2014/main" id="{9075B5EE-1CF5-164E-B613-0DB4B089065A}"/>
                </a:ext>
              </a:extLst>
            </p:cNvPr>
            <p:cNvGrpSpPr/>
            <p:nvPr/>
          </p:nvGrpSpPr>
          <p:grpSpPr>
            <a:xfrm rot="21417304">
              <a:off x="8199942" y="4889525"/>
              <a:ext cx="698401" cy="698813"/>
              <a:chOff x="3108960" y="1764255"/>
              <a:chExt cx="914400" cy="914400"/>
            </a:xfrm>
          </p:grpSpPr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759C202B-B662-4842-BCC2-2DAADA1BA60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7" name="直線コネクタ 326">
                <a:extLst>
                  <a:ext uri="{FF2B5EF4-FFF2-40B4-BE49-F238E27FC236}">
                    <a16:creationId xmlns:a16="http://schemas.microsoft.com/office/drawing/2014/main" id="{303728D3-2682-4647-8EBA-7FD16B5BF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線コネクタ 327">
                <a:extLst>
                  <a:ext uri="{FF2B5EF4-FFF2-40B4-BE49-F238E27FC236}">
                    <a16:creationId xmlns:a16="http://schemas.microsoft.com/office/drawing/2014/main" id="{AB7FDCCA-C72C-7D4F-B8D5-3772E84C0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線コネクタ 328">
                <a:extLst>
                  <a:ext uri="{FF2B5EF4-FFF2-40B4-BE49-F238E27FC236}">
                    <a16:creationId xmlns:a16="http://schemas.microsoft.com/office/drawing/2014/main" id="{C36EF49E-66A9-114C-89A2-353F8337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線コネクタ 329">
                <a:extLst>
                  <a:ext uri="{FF2B5EF4-FFF2-40B4-BE49-F238E27FC236}">
                    <a16:creationId xmlns:a16="http://schemas.microsoft.com/office/drawing/2014/main" id="{68DDC1C9-ABD4-1649-B348-F5B79A9D4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線コネクタ 330">
                <a:extLst>
                  <a:ext uri="{FF2B5EF4-FFF2-40B4-BE49-F238E27FC236}">
                    <a16:creationId xmlns:a16="http://schemas.microsoft.com/office/drawing/2014/main" id="{9C591108-1CFA-A648-88D2-F30B2CD9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グループ化 331">
              <a:extLst>
                <a:ext uri="{FF2B5EF4-FFF2-40B4-BE49-F238E27FC236}">
                  <a16:creationId xmlns:a16="http://schemas.microsoft.com/office/drawing/2014/main" id="{BD673B97-19E3-0F4A-A086-EB9230F08F5A}"/>
                </a:ext>
              </a:extLst>
            </p:cNvPr>
            <p:cNvGrpSpPr/>
            <p:nvPr/>
          </p:nvGrpSpPr>
          <p:grpSpPr>
            <a:xfrm rot="21417304">
              <a:off x="8549143" y="3305550"/>
              <a:ext cx="698401" cy="698813"/>
              <a:chOff x="3108960" y="1764255"/>
              <a:chExt cx="914400" cy="914400"/>
            </a:xfrm>
          </p:grpSpPr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86EF7C63-C65F-CE40-81A1-9F068B0ECF9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4" name="直線コネクタ 333">
                <a:extLst>
                  <a:ext uri="{FF2B5EF4-FFF2-40B4-BE49-F238E27FC236}">
                    <a16:creationId xmlns:a16="http://schemas.microsoft.com/office/drawing/2014/main" id="{B65576F5-B57F-5345-A1A7-8C00F88A8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線コネクタ 334">
                <a:extLst>
                  <a:ext uri="{FF2B5EF4-FFF2-40B4-BE49-F238E27FC236}">
                    <a16:creationId xmlns:a16="http://schemas.microsoft.com/office/drawing/2014/main" id="{82EA4D80-C05A-9E4D-A960-ED3E50B56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線コネクタ 335">
                <a:extLst>
                  <a:ext uri="{FF2B5EF4-FFF2-40B4-BE49-F238E27FC236}">
                    <a16:creationId xmlns:a16="http://schemas.microsoft.com/office/drawing/2014/main" id="{19120A63-ADAD-9946-85C6-46D70E5B3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B8F467BD-7349-014F-8DAB-02DE177BA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>
                <a:extLst>
                  <a:ext uri="{FF2B5EF4-FFF2-40B4-BE49-F238E27FC236}">
                    <a16:creationId xmlns:a16="http://schemas.microsoft.com/office/drawing/2014/main" id="{DD42366D-E46C-954B-8401-7456254E1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9609AF5-BFAA-9C4E-B3E5-E597EA84E71A}"/>
                </a:ext>
              </a:extLst>
            </p:cNvPr>
            <p:cNvGrpSpPr/>
            <p:nvPr/>
          </p:nvGrpSpPr>
          <p:grpSpPr>
            <a:xfrm rot="2421929">
              <a:off x="7758668" y="3981186"/>
              <a:ext cx="698401" cy="698813"/>
              <a:chOff x="3108960" y="1764255"/>
              <a:chExt cx="914400" cy="914400"/>
            </a:xfrm>
          </p:grpSpPr>
          <p:sp>
            <p:nvSpPr>
              <p:cNvPr id="340" name="正方形/長方形 339">
                <a:extLst>
                  <a:ext uri="{FF2B5EF4-FFF2-40B4-BE49-F238E27FC236}">
                    <a16:creationId xmlns:a16="http://schemas.microsoft.com/office/drawing/2014/main" id="{6D1584AB-E705-E146-9D1D-BA39A36E80C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1" name="直線コネクタ 340">
                <a:extLst>
                  <a:ext uri="{FF2B5EF4-FFF2-40B4-BE49-F238E27FC236}">
                    <a16:creationId xmlns:a16="http://schemas.microsoft.com/office/drawing/2014/main" id="{09D4FD61-4011-844C-B959-38B3294A0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線コネクタ 341">
                <a:extLst>
                  <a:ext uri="{FF2B5EF4-FFF2-40B4-BE49-F238E27FC236}">
                    <a16:creationId xmlns:a16="http://schemas.microsoft.com/office/drawing/2014/main" id="{DBC7E2A0-688F-BB4E-90F7-9C8A27A92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コネクタ 342">
                <a:extLst>
                  <a:ext uri="{FF2B5EF4-FFF2-40B4-BE49-F238E27FC236}">
                    <a16:creationId xmlns:a16="http://schemas.microsoft.com/office/drawing/2014/main" id="{1FAF5935-4506-BF46-A0DF-D408FB0F4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線コネクタ 343">
                <a:extLst>
                  <a:ext uri="{FF2B5EF4-FFF2-40B4-BE49-F238E27FC236}">
                    <a16:creationId xmlns:a16="http://schemas.microsoft.com/office/drawing/2014/main" id="{49994458-A0A0-E74A-9899-1DECEEA71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コネクタ 344">
                <a:extLst>
                  <a:ext uri="{FF2B5EF4-FFF2-40B4-BE49-F238E27FC236}">
                    <a16:creationId xmlns:a16="http://schemas.microsoft.com/office/drawing/2014/main" id="{1635F2D6-C708-E24F-B821-2BCCC7B3C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グループ化 345">
              <a:extLst>
                <a:ext uri="{FF2B5EF4-FFF2-40B4-BE49-F238E27FC236}">
                  <a16:creationId xmlns:a16="http://schemas.microsoft.com/office/drawing/2014/main" id="{F8E1E3B8-E8CE-E44C-8C84-554D9D105EA0}"/>
                </a:ext>
              </a:extLst>
            </p:cNvPr>
            <p:cNvGrpSpPr/>
            <p:nvPr/>
          </p:nvGrpSpPr>
          <p:grpSpPr>
            <a:xfrm rot="2421929">
              <a:off x="9744572" y="4307147"/>
              <a:ext cx="698401" cy="698813"/>
              <a:chOff x="3108960" y="1764255"/>
              <a:chExt cx="914400" cy="914400"/>
            </a:xfrm>
          </p:grpSpPr>
          <p:sp>
            <p:nvSpPr>
              <p:cNvPr id="347" name="正方形/長方形 346">
                <a:extLst>
                  <a:ext uri="{FF2B5EF4-FFF2-40B4-BE49-F238E27FC236}">
                    <a16:creationId xmlns:a16="http://schemas.microsoft.com/office/drawing/2014/main" id="{6400EFF5-3298-B046-8E79-0C90FC2A238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8" name="直線コネクタ 347">
                <a:extLst>
                  <a:ext uri="{FF2B5EF4-FFF2-40B4-BE49-F238E27FC236}">
                    <a16:creationId xmlns:a16="http://schemas.microsoft.com/office/drawing/2014/main" id="{292C0B37-9941-764F-A9C2-C76046F7A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線コネクタ 348">
                <a:extLst>
                  <a:ext uri="{FF2B5EF4-FFF2-40B4-BE49-F238E27FC236}">
                    <a16:creationId xmlns:a16="http://schemas.microsoft.com/office/drawing/2014/main" id="{928F13F6-40E1-D649-9370-1CE0A2C03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198DE081-446F-9E4F-9475-CA1A4B859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線コネクタ 350">
                <a:extLst>
                  <a:ext uri="{FF2B5EF4-FFF2-40B4-BE49-F238E27FC236}">
                    <a16:creationId xmlns:a16="http://schemas.microsoft.com/office/drawing/2014/main" id="{53FCA3BC-5DE7-E74C-9734-239BC11AF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線コネクタ 351">
                <a:extLst>
                  <a:ext uri="{FF2B5EF4-FFF2-40B4-BE49-F238E27FC236}">
                    <a16:creationId xmlns:a16="http://schemas.microsoft.com/office/drawing/2014/main" id="{7D04371E-BAD1-224E-A474-F50E6B20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グループ化 352">
              <a:extLst>
                <a:ext uri="{FF2B5EF4-FFF2-40B4-BE49-F238E27FC236}">
                  <a16:creationId xmlns:a16="http://schemas.microsoft.com/office/drawing/2014/main" id="{D1DEE94D-AE86-4740-8DA1-8789F7D9F40D}"/>
                </a:ext>
              </a:extLst>
            </p:cNvPr>
            <p:cNvGrpSpPr/>
            <p:nvPr/>
          </p:nvGrpSpPr>
          <p:grpSpPr>
            <a:xfrm rot="4214594">
              <a:off x="7983120" y="3157185"/>
              <a:ext cx="698813" cy="698401"/>
              <a:chOff x="3108960" y="1764255"/>
              <a:chExt cx="914400" cy="914400"/>
            </a:xfrm>
          </p:grpSpPr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8E1BEF53-14D1-E745-9A41-F719C0DA5751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5" name="直線コネクタ 354">
                <a:extLst>
                  <a:ext uri="{FF2B5EF4-FFF2-40B4-BE49-F238E27FC236}">
                    <a16:creationId xmlns:a16="http://schemas.microsoft.com/office/drawing/2014/main" id="{ECF695D6-7542-5648-A81F-33C579234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線コネクタ 355">
                <a:extLst>
                  <a:ext uri="{FF2B5EF4-FFF2-40B4-BE49-F238E27FC236}">
                    <a16:creationId xmlns:a16="http://schemas.microsoft.com/office/drawing/2014/main" id="{964C7DDD-9E77-A741-808F-739953934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コネクタ 356">
                <a:extLst>
                  <a:ext uri="{FF2B5EF4-FFF2-40B4-BE49-F238E27FC236}">
                    <a16:creationId xmlns:a16="http://schemas.microsoft.com/office/drawing/2014/main" id="{D8DB5DBD-C863-284B-8120-213BAE18F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線コネクタ 357">
                <a:extLst>
                  <a:ext uri="{FF2B5EF4-FFF2-40B4-BE49-F238E27FC236}">
                    <a16:creationId xmlns:a16="http://schemas.microsoft.com/office/drawing/2014/main" id="{F053177E-1387-4549-8A82-950DEE3D2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線コネクタ 358">
                <a:extLst>
                  <a:ext uri="{FF2B5EF4-FFF2-40B4-BE49-F238E27FC236}">
                    <a16:creationId xmlns:a16="http://schemas.microsoft.com/office/drawing/2014/main" id="{0524F700-53B4-4C4E-9EB8-2AC9AD42D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グループ化 359">
              <a:extLst>
                <a:ext uri="{FF2B5EF4-FFF2-40B4-BE49-F238E27FC236}">
                  <a16:creationId xmlns:a16="http://schemas.microsoft.com/office/drawing/2014/main" id="{E1BD2267-F657-0848-B33A-9EC8A82015E9}"/>
                </a:ext>
              </a:extLst>
            </p:cNvPr>
            <p:cNvGrpSpPr/>
            <p:nvPr/>
          </p:nvGrpSpPr>
          <p:grpSpPr>
            <a:xfrm rot="5742313">
              <a:off x="8546419" y="4403062"/>
              <a:ext cx="698813" cy="698401"/>
              <a:chOff x="3108960" y="1764255"/>
              <a:chExt cx="914400" cy="914400"/>
            </a:xfrm>
          </p:grpSpPr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92890D1B-C972-1842-9FDA-FBF0702ADEA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2" name="直線コネクタ 361">
                <a:extLst>
                  <a:ext uri="{FF2B5EF4-FFF2-40B4-BE49-F238E27FC236}">
                    <a16:creationId xmlns:a16="http://schemas.microsoft.com/office/drawing/2014/main" id="{67ADBC3F-03BA-AD41-92D0-4C92E8540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コネクタ 362">
                <a:extLst>
                  <a:ext uri="{FF2B5EF4-FFF2-40B4-BE49-F238E27FC236}">
                    <a16:creationId xmlns:a16="http://schemas.microsoft.com/office/drawing/2014/main" id="{ABE28323-7847-A84C-8A47-10C36FE97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線コネクタ 363">
                <a:extLst>
                  <a:ext uri="{FF2B5EF4-FFF2-40B4-BE49-F238E27FC236}">
                    <a16:creationId xmlns:a16="http://schemas.microsoft.com/office/drawing/2014/main" id="{1376502B-81FB-B04E-A6BD-4AAE0E440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線コネクタ 364">
                <a:extLst>
                  <a:ext uri="{FF2B5EF4-FFF2-40B4-BE49-F238E27FC236}">
                    <a16:creationId xmlns:a16="http://schemas.microsoft.com/office/drawing/2014/main" id="{19FC8211-FF03-4B4B-AA07-A82A85494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線コネクタ 365">
                <a:extLst>
                  <a:ext uri="{FF2B5EF4-FFF2-40B4-BE49-F238E27FC236}">
                    <a16:creationId xmlns:a16="http://schemas.microsoft.com/office/drawing/2014/main" id="{F365CA59-1999-7B47-87A5-B3A90715A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グループ化 366">
              <a:extLst>
                <a:ext uri="{FF2B5EF4-FFF2-40B4-BE49-F238E27FC236}">
                  <a16:creationId xmlns:a16="http://schemas.microsoft.com/office/drawing/2014/main" id="{DB466C48-C42F-0145-86B4-17D0B55B0A66}"/>
                </a:ext>
              </a:extLst>
            </p:cNvPr>
            <p:cNvGrpSpPr/>
            <p:nvPr/>
          </p:nvGrpSpPr>
          <p:grpSpPr>
            <a:xfrm rot="5742313">
              <a:off x="9459248" y="3545875"/>
              <a:ext cx="698813" cy="698401"/>
              <a:chOff x="3108960" y="1764255"/>
              <a:chExt cx="914400" cy="914400"/>
            </a:xfrm>
          </p:grpSpPr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52E54AD2-F6C2-F641-8E9F-BC8104861B8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9" name="直線コネクタ 368">
                <a:extLst>
                  <a:ext uri="{FF2B5EF4-FFF2-40B4-BE49-F238E27FC236}">
                    <a16:creationId xmlns:a16="http://schemas.microsoft.com/office/drawing/2014/main" id="{9B57894F-E132-9044-9D33-ADF9E5689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線コネクタ 369">
                <a:extLst>
                  <a:ext uri="{FF2B5EF4-FFF2-40B4-BE49-F238E27FC236}">
                    <a16:creationId xmlns:a16="http://schemas.microsoft.com/office/drawing/2014/main" id="{17CC317A-F196-9143-8FFD-C7EB9112A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線コネクタ 370">
                <a:extLst>
                  <a:ext uri="{FF2B5EF4-FFF2-40B4-BE49-F238E27FC236}">
                    <a16:creationId xmlns:a16="http://schemas.microsoft.com/office/drawing/2014/main" id="{6AF8CE8F-6A92-1746-9597-FFFCF7D20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線コネクタ 371">
                <a:extLst>
                  <a:ext uri="{FF2B5EF4-FFF2-40B4-BE49-F238E27FC236}">
                    <a16:creationId xmlns:a16="http://schemas.microsoft.com/office/drawing/2014/main" id="{7E25E401-09F7-914C-A56D-C702A5EA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線コネクタ 372">
                <a:extLst>
                  <a:ext uri="{FF2B5EF4-FFF2-40B4-BE49-F238E27FC236}">
                    <a16:creationId xmlns:a16="http://schemas.microsoft.com/office/drawing/2014/main" id="{7AC917FB-82C6-4248-B3AF-0FF97FF1B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グループ化 373">
              <a:extLst>
                <a:ext uri="{FF2B5EF4-FFF2-40B4-BE49-F238E27FC236}">
                  <a16:creationId xmlns:a16="http://schemas.microsoft.com/office/drawing/2014/main" id="{818DE69C-AD8D-4845-B441-EE81EE6ED11B}"/>
                </a:ext>
              </a:extLst>
            </p:cNvPr>
            <p:cNvGrpSpPr/>
            <p:nvPr/>
          </p:nvGrpSpPr>
          <p:grpSpPr>
            <a:xfrm rot="7702774">
              <a:off x="8214507" y="4020301"/>
              <a:ext cx="698813" cy="698401"/>
              <a:chOff x="3108960" y="1764255"/>
              <a:chExt cx="914400" cy="914400"/>
            </a:xfrm>
          </p:grpSpPr>
          <p:sp>
            <p:nvSpPr>
              <p:cNvPr id="375" name="正方形/長方形 374">
                <a:extLst>
                  <a:ext uri="{FF2B5EF4-FFF2-40B4-BE49-F238E27FC236}">
                    <a16:creationId xmlns:a16="http://schemas.microsoft.com/office/drawing/2014/main" id="{C1DB7FC7-5F93-5A41-A113-1189FD2BECD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76" name="直線コネクタ 375">
                <a:extLst>
                  <a:ext uri="{FF2B5EF4-FFF2-40B4-BE49-F238E27FC236}">
                    <a16:creationId xmlns:a16="http://schemas.microsoft.com/office/drawing/2014/main" id="{4F9C70F6-B5DB-4640-AA42-7D88C2DB8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線コネクタ 376">
                <a:extLst>
                  <a:ext uri="{FF2B5EF4-FFF2-40B4-BE49-F238E27FC236}">
                    <a16:creationId xmlns:a16="http://schemas.microsoft.com/office/drawing/2014/main" id="{6CBDB097-59EC-3A47-9BE6-590D907A3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線コネクタ 377">
                <a:extLst>
                  <a:ext uri="{FF2B5EF4-FFF2-40B4-BE49-F238E27FC236}">
                    <a16:creationId xmlns:a16="http://schemas.microsoft.com/office/drawing/2014/main" id="{48C048B1-D330-0643-BAB2-C9A6AD185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コネクタ 378">
                <a:extLst>
                  <a:ext uri="{FF2B5EF4-FFF2-40B4-BE49-F238E27FC236}">
                    <a16:creationId xmlns:a16="http://schemas.microsoft.com/office/drawing/2014/main" id="{63F03175-91CD-8E4E-9EA9-A50740241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線コネクタ 379">
                <a:extLst>
                  <a:ext uri="{FF2B5EF4-FFF2-40B4-BE49-F238E27FC236}">
                    <a16:creationId xmlns:a16="http://schemas.microsoft.com/office/drawing/2014/main" id="{04B3755C-9DFD-9D49-90F2-8A5531217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EE1A82E5-7190-5E4C-8158-78D2F54AE7D5}"/>
                </a:ext>
              </a:extLst>
            </p:cNvPr>
            <p:cNvGrpSpPr/>
            <p:nvPr/>
          </p:nvGrpSpPr>
          <p:grpSpPr>
            <a:xfrm rot="9195613">
              <a:off x="9108579" y="4008265"/>
              <a:ext cx="698401" cy="698813"/>
              <a:chOff x="3108960" y="1764255"/>
              <a:chExt cx="914400" cy="914400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29898513-030B-BA43-ACC5-8F0EA19FEBC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3" name="直線コネクタ 382">
                <a:extLst>
                  <a:ext uri="{FF2B5EF4-FFF2-40B4-BE49-F238E27FC236}">
                    <a16:creationId xmlns:a16="http://schemas.microsoft.com/office/drawing/2014/main" id="{137104BA-DC2E-BE44-AEDD-E0CE87C2B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>
                <a:extLst>
                  <a:ext uri="{FF2B5EF4-FFF2-40B4-BE49-F238E27FC236}">
                    <a16:creationId xmlns:a16="http://schemas.microsoft.com/office/drawing/2014/main" id="{D33B121F-69AD-2B45-A05A-6DB11ED75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線コネクタ 384">
                <a:extLst>
                  <a:ext uri="{FF2B5EF4-FFF2-40B4-BE49-F238E27FC236}">
                    <a16:creationId xmlns:a16="http://schemas.microsoft.com/office/drawing/2014/main" id="{FFE1B259-0E29-A947-8403-803C4E4B7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線コネクタ 385">
                <a:extLst>
                  <a:ext uri="{FF2B5EF4-FFF2-40B4-BE49-F238E27FC236}">
                    <a16:creationId xmlns:a16="http://schemas.microsoft.com/office/drawing/2014/main" id="{0D48F725-F013-F546-8CF8-E66DB6D1E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線コネクタ 386">
                <a:extLst>
                  <a:ext uri="{FF2B5EF4-FFF2-40B4-BE49-F238E27FC236}">
                    <a16:creationId xmlns:a16="http://schemas.microsoft.com/office/drawing/2014/main" id="{88E87BCB-015C-AE44-8F53-A9CF41A0E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グループ化 387">
              <a:extLst>
                <a:ext uri="{FF2B5EF4-FFF2-40B4-BE49-F238E27FC236}">
                  <a16:creationId xmlns:a16="http://schemas.microsoft.com/office/drawing/2014/main" id="{2A3D8A71-6467-A247-8796-42C001178457}"/>
                </a:ext>
              </a:extLst>
            </p:cNvPr>
            <p:cNvGrpSpPr/>
            <p:nvPr/>
          </p:nvGrpSpPr>
          <p:grpSpPr>
            <a:xfrm rot="11821083">
              <a:off x="8880056" y="5081519"/>
              <a:ext cx="698401" cy="698813"/>
              <a:chOff x="3108960" y="1764255"/>
              <a:chExt cx="914400" cy="914400"/>
            </a:xfrm>
          </p:grpSpPr>
          <p:sp>
            <p:nvSpPr>
              <p:cNvPr id="389" name="正方形/長方形 388">
                <a:extLst>
                  <a:ext uri="{FF2B5EF4-FFF2-40B4-BE49-F238E27FC236}">
                    <a16:creationId xmlns:a16="http://schemas.microsoft.com/office/drawing/2014/main" id="{B05B1540-1EB6-074C-B936-EBD9859064A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0" name="直線コネクタ 389">
                <a:extLst>
                  <a:ext uri="{FF2B5EF4-FFF2-40B4-BE49-F238E27FC236}">
                    <a16:creationId xmlns:a16="http://schemas.microsoft.com/office/drawing/2014/main" id="{4377BB35-F13E-814A-9F53-97600DEB3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線コネクタ 390">
                <a:extLst>
                  <a:ext uri="{FF2B5EF4-FFF2-40B4-BE49-F238E27FC236}">
                    <a16:creationId xmlns:a16="http://schemas.microsoft.com/office/drawing/2014/main" id="{4FD484E5-5BE3-414F-997C-31176B130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線コネクタ 391">
                <a:extLst>
                  <a:ext uri="{FF2B5EF4-FFF2-40B4-BE49-F238E27FC236}">
                    <a16:creationId xmlns:a16="http://schemas.microsoft.com/office/drawing/2014/main" id="{F293ACD4-4E81-7B41-A243-6DF8F429D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線コネクタ 392">
                <a:extLst>
                  <a:ext uri="{FF2B5EF4-FFF2-40B4-BE49-F238E27FC236}">
                    <a16:creationId xmlns:a16="http://schemas.microsoft.com/office/drawing/2014/main" id="{C93E9A4F-35B8-7A42-97B9-549F764B3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線コネクタ 393">
                <a:extLst>
                  <a:ext uri="{FF2B5EF4-FFF2-40B4-BE49-F238E27FC236}">
                    <a16:creationId xmlns:a16="http://schemas.microsoft.com/office/drawing/2014/main" id="{7638A0B3-B7C8-FB41-A794-F188F6A9D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グループ化 394">
              <a:extLst>
                <a:ext uri="{FF2B5EF4-FFF2-40B4-BE49-F238E27FC236}">
                  <a16:creationId xmlns:a16="http://schemas.microsoft.com/office/drawing/2014/main" id="{0D6A5E42-7AB6-5E40-9223-B5762C016BFF}"/>
                </a:ext>
              </a:extLst>
            </p:cNvPr>
            <p:cNvGrpSpPr/>
            <p:nvPr/>
          </p:nvGrpSpPr>
          <p:grpSpPr>
            <a:xfrm rot="11821083">
              <a:off x="8829618" y="3534997"/>
              <a:ext cx="698401" cy="698813"/>
              <a:chOff x="3108960" y="1764255"/>
              <a:chExt cx="914400" cy="914400"/>
            </a:xfrm>
          </p:grpSpPr>
          <p:sp>
            <p:nvSpPr>
              <p:cNvPr id="396" name="正方形/長方形 395">
                <a:extLst>
                  <a:ext uri="{FF2B5EF4-FFF2-40B4-BE49-F238E27FC236}">
                    <a16:creationId xmlns:a16="http://schemas.microsoft.com/office/drawing/2014/main" id="{B3758A31-342C-094A-888F-D730FD66E51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7" name="直線コネクタ 396">
                <a:extLst>
                  <a:ext uri="{FF2B5EF4-FFF2-40B4-BE49-F238E27FC236}">
                    <a16:creationId xmlns:a16="http://schemas.microsoft.com/office/drawing/2014/main" id="{E5B09C9A-0900-4741-AE14-31AE9FE13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線コネクタ 397">
                <a:extLst>
                  <a:ext uri="{FF2B5EF4-FFF2-40B4-BE49-F238E27FC236}">
                    <a16:creationId xmlns:a16="http://schemas.microsoft.com/office/drawing/2014/main" id="{B5647A7B-1C3E-C340-BCE6-67D4395F4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線コネクタ 398">
                <a:extLst>
                  <a:ext uri="{FF2B5EF4-FFF2-40B4-BE49-F238E27FC236}">
                    <a16:creationId xmlns:a16="http://schemas.microsoft.com/office/drawing/2014/main" id="{AAA1EF10-B55D-4B46-9C0C-FFE1F942A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線コネクタ 399">
                <a:extLst>
                  <a:ext uri="{FF2B5EF4-FFF2-40B4-BE49-F238E27FC236}">
                    <a16:creationId xmlns:a16="http://schemas.microsoft.com/office/drawing/2014/main" id="{DFEAB9E8-66A9-A34D-8B04-1C8A4C0B7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線コネクタ 400">
                <a:extLst>
                  <a:ext uri="{FF2B5EF4-FFF2-40B4-BE49-F238E27FC236}">
                    <a16:creationId xmlns:a16="http://schemas.microsoft.com/office/drawing/2014/main" id="{F6C751FB-FC77-8647-A630-EC2129979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グループ化 401">
              <a:extLst>
                <a:ext uri="{FF2B5EF4-FFF2-40B4-BE49-F238E27FC236}">
                  <a16:creationId xmlns:a16="http://schemas.microsoft.com/office/drawing/2014/main" id="{3B285C28-BF3E-0D47-8C26-8C0EF2F88C0C}"/>
                </a:ext>
              </a:extLst>
            </p:cNvPr>
            <p:cNvGrpSpPr/>
            <p:nvPr/>
          </p:nvGrpSpPr>
          <p:grpSpPr>
            <a:xfrm rot="10617304">
              <a:off x="9229946" y="4624101"/>
              <a:ext cx="698401" cy="698813"/>
              <a:chOff x="3108960" y="1764255"/>
              <a:chExt cx="914400" cy="914400"/>
            </a:xfrm>
          </p:grpSpPr>
          <p:sp>
            <p:nvSpPr>
              <p:cNvPr id="403" name="正方形/長方形 402">
                <a:extLst>
                  <a:ext uri="{FF2B5EF4-FFF2-40B4-BE49-F238E27FC236}">
                    <a16:creationId xmlns:a16="http://schemas.microsoft.com/office/drawing/2014/main" id="{259BDAAA-82D6-1E44-8CDA-76599206EFE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04" name="直線コネクタ 403">
                <a:extLst>
                  <a:ext uri="{FF2B5EF4-FFF2-40B4-BE49-F238E27FC236}">
                    <a16:creationId xmlns:a16="http://schemas.microsoft.com/office/drawing/2014/main" id="{C289860E-832E-4F4C-929D-C0F0FA782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線コネクタ 404">
                <a:extLst>
                  <a:ext uri="{FF2B5EF4-FFF2-40B4-BE49-F238E27FC236}">
                    <a16:creationId xmlns:a16="http://schemas.microsoft.com/office/drawing/2014/main" id="{122FC7AD-E515-0241-97BE-5CD5B25A7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>
                <a:extLst>
                  <a:ext uri="{FF2B5EF4-FFF2-40B4-BE49-F238E27FC236}">
                    <a16:creationId xmlns:a16="http://schemas.microsoft.com/office/drawing/2014/main" id="{4F21B16F-F073-7D43-90B6-C2C2502F8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線コネクタ 406">
                <a:extLst>
                  <a:ext uri="{FF2B5EF4-FFF2-40B4-BE49-F238E27FC236}">
                    <a16:creationId xmlns:a16="http://schemas.microsoft.com/office/drawing/2014/main" id="{049A5713-4BE3-B944-B120-BC94D9A92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線コネクタ 407">
                <a:extLst>
                  <a:ext uri="{FF2B5EF4-FFF2-40B4-BE49-F238E27FC236}">
                    <a16:creationId xmlns:a16="http://schemas.microsoft.com/office/drawing/2014/main" id="{042FC00B-18DB-9C43-AA50-10F936ADD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グループ化 408">
              <a:extLst>
                <a:ext uri="{FF2B5EF4-FFF2-40B4-BE49-F238E27FC236}">
                  <a16:creationId xmlns:a16="http://schemas.microsoft.com/office/drawing/2014/main" id="{E226EF82-4799-8E4B-8A20-83B77FBFA90C}"/>
                </a:ext>
              </a:extLst>
            </p:cNvPr>
            <p:cNvGrpSpPr/>
            <p:nvPr/>
          </p:nvGrpSpPr>
          <p:grpSpPr>
            <a:xfrm rot="10617304">
              <a:off x="10040091" y="3883360"/>
              <a:ext cx="698401" cy="698813"/>
              <a:chOff x="3108960" y="1764255"/>
              <a:chExt cx="914400" cy="914400"/>
            </a:xfrm>
          </p:grpSpPr>
          <p:sp>
            <p:nvSpPr>
              <p:cNvPr id="410" name="正方形/長方形 409">
                <a:extLst>
                  <a:ext uri="{FF2B5EF4-FFF2-40B4-BE49-F238E27FC236}">
                    <a16:creationId xmlns:a16="http://schemas.microsoft.com/office/drawing/2014/main" id="{215866F3-0D3F-054B-A620-CDC8B33E8AD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1" name="直線コネクタ 410">
                <a:extLst>
                  <a:ext uri="{FF2B5EF4-FFF2-40B4-BE49-F238E27FC236}">
                    <a16:creationId xmlns:a16="http://schemas.microsoft.com/office/drawing/2014/main" id="{4487626E-F445-1F47-804D-55409C84D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線コネクタ 411">
                <a:extLst>
                  <a:ext uri="{FF2B5EF4-FFF2-40B4-BE49-F238E27FC236}">
                    <a16:creationId xmlns:a16="http://schemas.microsoft.com/office/drawing/2014/main" id="{F668A384-EA90-5E41-9273-AC41F6E1E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線コネクタ 412">
                <a:extLst>
                  <a:ext uri="{FF2B5EF4-FFF2-40B4-BE49-F238E27FC236}">
                    <a16:creationId xmlns:a16="http://schemas.microsoft.com/office/drawing/2014/main" id="{618F5B1B-AAC9-2543-8A78-3492EC293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線コネクタ 413">
                <a:extLst>
                  <a:ext uri="{FF2B5EF4-FFF2-40B4-BE49-F238E27FC236}">
                    <a16:creationId xmlns:a16="http://schemas.microsoft.com/office/drawing/2014/main" id="{9BA11EF8-C7F0-004F-A732-F7FDE3E88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線コネクタ 414">
                <a:extLst>
                  <a:ext uri="{FF2B5EF4-FFF2-40B4-BE49-F238E27FC236}">
                    <a16:creationId xmlns:a16="http://schemas.microsoft.com/office/drawing/2014/main" id="{AC73B8A8-66C5-7746-B319-14F121BD6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グループ化 415">
              <a:extLst>
                <a:ext uri="{FF2B5EF4-FFF2-40B4-BE49-F238E27FC236}">
                  <a16:creationId xmlns:a16="http://schemas.microsoft.com/office/drawing/2014/main" id="{344B4126-0626-8042-B631-2B9B44EDDEC8}"/>
                </a:ext>
              </a:extLst>
            </p:cNvPr>
            <p:cNvGrpSpPr/>
            <p:nvPr/>
          </p:nvGrpSpPr>
          <p:grpSpPr>
            <a:xfrm rot="9180611">
              <a:off x="9541898" y="5117929"/>
              <a:ext cx="698401" cy="698813"/>
              <a:chOff x="3108960" y="1764255"/>
              <a:chExt cx="914400" cy="914400"/>
            </a:xfrm>
          </p:grpSpPr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6D2BA675-2C31-074E-840D-BE212A378D8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8" name="直線コネクタ 417">
                <a:extLst>
                  <a:ext uri="{FF2B5EF4-FFF2-40B4-BE49-F238E27FC236}">
                    <a16:creationId xmlns:a16="http://schemas.microsoft.com/office/drawing/2014/main" id="{265F7F3A-1194-204C-8164-C51E7B74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線コネクタ 418">
                <a:extLst>
                  <a:ext uri="{FF2B5EF4-FFF2-40B4-BE49-F238E27FC236}">
                    <a16:creationId xmlns:a16="http://schemas.microsoft.com/office/drawing/2014/main" id="{6E8C092E-BFF1-8745-97CB-CB82CF57F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線コネクタ 419">
                <a:extLst>
                  <a:ext uri="{FF2B5EF4-FFF2-40B4-BE49-F238E27FC236}">
                    <a16:creationId xmlns:a16="http://schemas.microsoft.com/office/drawing/2014/main" id="{7DB59ECC-4121-1242-A661-F269A8696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線コネクタ 420">
                <a:extLst>
                  <a:ext uri="{FF2B5EF4-FFF2-40B4-BE49-F238E27FC236}">
                    <a16:creationId xmlns:a16="http://schemas.microsoft.com/office/drawing/2014/main" id="{D3E5D2FE-C18E-EC4A-A32A-6DFEF610D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線コネクタ 421">
                <a:extLst>
                  <a:ext uri="{FF2B5EF4-FFF2-40B4-BE49-F238E27FC236}">
                    <a16:creationId xmlns:a16="http://schemas.microsoft.com/office/drawing/2014/main" id="{9FE63E46-A47A-6D4C-BF53-3A889D2E8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グループ化 422">
              <a:extLst>
                <a:ext uri="{FF2B5EF4-FFF2-40B4-BE49-F238E27FC236}">
                  <a16:creationId xmlns:a16="http://schemas.microsoft.com/office/drawing/2014/main" id="{DDC846F1-35A4-C24E-932D-E96EA135B99A}"/>
                </a:ext>
              </a:extLst>
            </p:cNvPr>
            <p:cNvGrpSpPr/>
            <p:nvPr/>
          </p:nvGrpSpPr>
          <p:grpSpPr>
            <a:xfrm rot="20633190">
              <a:off x="8581735" y="2890172"/>
              <a:ext cx="698401" cy="698813"/>
              <a:chOff x="3108960" y="1764255"/>
              <a:chExt cx="914400" cy="914400"/>
            </a:xfrm>
          </p:grpSpPr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F702867F-B82F-2D4A-A8D1-54B7AD083BF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5" name="直線コネクタ 424">
                <a:extLst>
                  <a:ext uri="{FF2B5EF4-FFF2-40B4-BE49-F238E27FC236}">
                    <a16:creationId xmlns:a16="http://schemas.microsoft.com/office/drawing/2014/main" id="{D809F32B-9009-F24D-B6A4-64BE91C5F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線コネクタ 425">
                <a:extLst>
                  <a:ext uri="{FF2B5EF4-FFF2-40B4-BE49-F238E27FC236}">
                    <a16:creationId xmlns:a16="http://schemas.microsoft.com/office/drawing/2014/main" id="{78A7F5BD-9830-0742-A971-8377D720A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>
                <a:extLst>
                  <a:ext uri="{FF2B5EF4-FFF2-40B4-BE49-F238E27FC236}">
                    <a16:creationId xmlns:a16="http://schemas.microsoft.com/office/drawing/2014/main" id="{75BBF013-68B7-664B-AB0F-5388E0745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>
                <a:extLst>
                  <a:ext uri="{FF2B5EF4-FFF2-40B4-BE49-F238E27FC236}">
                    <a16:creationId xmlns:a16="http://schemas.microsoft.com/office/drawing/2014/main" id="{4DF6BF2C-B655-FE4A-B655-4837AE011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線コネクタ 428">
                <a:extLst>
                  <a:ext uri="{FF2B5EF4-FFF2-40B4-BE49-F238E27FC236}">
                    <a16:creationId xmlns:a16="http://schemas.microsoft.com/office/drawing/2014/main" id="{E7E72583-79E9-9649-A3D4-A83EC0BDB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グループ化 429">
              <a:extLst>
                <a:ext uri="{FF2B5EF4-FFF2-40B4-BE49-F238E27FC236}">
                  <a16:creationId xmlns:a16="http://schemas.microsoft.com/office/drawing/2014/main" id="{3CFD0D15-827C-4548-8089-78A31D370ECF}"/>
                </a:ext>
              </a:extLst>
            </p:cNvPr>
            <p:cNvGrpSpPr/>
            <p:nvPr/>
          </p:nvGrpSpPr>
          <p:grpSpPr>
            <a:xfrm rot="20633190">
              <a:off x="8930935" y="1306197"/>
              <a:ext cx="698401" cy="698813"/>
              <a:chOff x="3108960" y="1764255"/>
              <a:chExt cx="914400" cy="914400"/>
            </a:xfrm>
          </p:grpSpPr>
          <p:sp>
            <p:nvSpPr>
              <p:cNvPr id="431" name="正方形/長方形 430">
                <a:extLst>
                  <a:ext uri="{FF2B5EF4-FFF2-40B4-BE49-F238E27FC236}">
                    <a16:creationId xmlns:a16="http://schemas.microsoft.com/office/drawing/2014/main" id="{CB3A2155-8015-7B48-A740-8E3A93D53D2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2" name="直線コネクタ 431">
                <a:extLst>
                  <a:ext uri="{FF2B5EF4-FFF2-40B4-BE49-F238E27FC236}">
                    <a16:creationId xmlns:a16="http://schemas.microsoft.com/office/drawing/2014/main" id="{B329E2A4-8EA7-7242-A755-1395D5ED7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コネクタ 432">
                <a:extLst>
                  <a:ext uri="{FF2B5EF4-FFF2-40B4-BE49-F238E27FC236}">
                    <a16:creationId xmlns:a16="http://schemas.microsoft.com/office/drawing/2014/main" id="{DA1290AE-56AB-4647-A75D-93FC2C9FC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線コネクタ 433">
                <a:extLst>
                  <a:ext uri="{FF2B5EF4-FFF2-40B4-BE49-F238E27FC236}">
                    <a16:creationId xmlns:a16="http://schemas.microsoft.com/office/drawing/2014/main" id="{A2FCAF48-EE89-4640-B212-B0BE1A48D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線コネクタ 434">
                <a:extLst>
                  <a:ext uri="{FF2B5EF4-FFF2-40B4-BE49-F238E27FC236}">
                    <a16:creationId xmlns:a16="http://schemas.microsoft.com/office/drawing/2014/main" id="{CEF33839-2B5C-7F4A-AD80-0D13762BA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線コネクタ 435">
                <a:extLst>
                  <a:ext uri="{FF2B5EF4-FFF2-40B4-BE49-F238E27FC236}">
                    <a16:creationId xmlns:a16="http://schemas.microsoft.com/office/drawing/2014/main" id="{F9AF1C89-5E63-6646-AA21-20BD6BFDF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グループ化 436">
              <a:extLst>
                <a:ext uri="{FF2B5EF4-FFF2-40B4-BE49-F238E27FC236}">
                  <a16:creationId xmlns:a16="http://schemas.microsoft.com/office/drawing/2014/main" id="{3E17A8F8-672F-6D46-AC19-3F834B688D80}"/>
                </a:ext>
              </a:extLst>
            </p:cNvPr>
            <p:cNvGrpSpPr/>
            <p:nvPr/>
          </p:nvGrpSpPr>
          <p:grpSpPr>
            <a:xfrm rot="1637815">
              <a:off x="8140461" y="1981833"/>
              <a:ext cx="698401" cy="698813"/>
              <a:chOff x="3108960" y="1764255"/>
              <a:chExt cx="914400" cy="914400"/>
            </a:xfrm>
          </p:grpSpPr>
          <p:sp>
            <p:nvSpPr>
              <p:cNvPr id="438" name="正方形/長方形 437">
                <a:extLst>
                  <a:ext uri="{FF2B5EF4-FFF2-40B4-BE49-F238E27FC236}">
                    <a16:creationId xmlns:a16="http://schemas.microsoft.com/office/drawing/2014/main" id="{4B34E000-13A9-9945-902E-FF5973494B4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9" name="直線コネクタ 438">
                <a:extLst>
                  <a:ext uri="{FF2B5EF4-FFF2-40B4-BE49-F238E27FC236}">
                    <a16:creationId xmlns:a16="http://schemas.microsoft.com/office/drawing/2014/main" id="{B86AB29B-A4F3-CE49-991F-A15E2CEA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線コネクタ 439">
                <a:extLst>
                  <a:ext uri="{FF2B5EF4-FFF2-40B4-BE49-F238E27FC236}">
                    <a16:creationId xmlns:a16="http://schemas.microsoft.com/office/drawing/2014/main" id="{90E2CEC1-E697-114F-9660-1121780AF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線コネクタ 440">
                <a:extLst>
                  <a:ext uri="{FF2B5EF4-FFF2-40B4-BE49-F238E27FC236}">
                    <a16:creationId xmlns:a16="http://schemas.microsoft.com/office/drawing/2014/main" id="{42E6B020-3FEB-1F4E-B206-AECA08443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線コネクタ 441">
                <a:extLst>
                  <a:ext uri="{FF2B5EF4-FFF2-40B4-BE49-F238E27FC236}">
                    <a16:creationId xmlns:a16="http://schemas.microsoft.com/office/drawing/2014/main" id="{9A267DD7-2498-7140-AD8F-6A471684A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線コネクタ 442">
                <a:extLst>
                  <a:ext uri="{FF2B5EF4-FFF2-40B4-BE49-F238E27FC236}">
                    <a16:creationId xmlns:a16="http://schemas.microsoft.com/office/drawing/2014/main" id="{684A8039-3C33-0C4F-A021-082F60599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グループ化 443">
              <a:extLst>
                <a:ext uri="{FF2B5EF4-FFF2-40B4-BE49-F238E27FC236}">
                  <a16:creationId xmlns:a16="http://schemas.microsoft.com/office/drawing/2014/main" id="{1F315CE7-977E-F24E-9F1B-D394208A8F04}"/>
                </a:ext>
              </a:extLst>
            </p:cNvPr>
            <p:cNvGrpSpPr/>
            <p:nvPr/>
          </p:nvGrpSpPr>
          <p:grpSpPr>
            <a:xfrm rot="1637815">
              <a:off x="10126365" y="2307794"/>
              <a:ext cx="698401" cy="698813"/>
              <a:chOff x="3108960" y="1764255"/>
              <a:chExt cx="914400" cy="914400"/>
            </a:xfrm>
          </p:grpSpPr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A9705969-A29D-194A-B288-718D9189D3B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6" name="直線コネクタ 445">
                <a:extLst>
                  <a:ext uri="{FF2B5EF4-FFF2-40B4-BE49-F238E27FC236}">
                    <a16:creationId xmlns:a16="http://schemas.microsoft.com/office/drawing/2014/main" id="{71E8BFD7-2953-944D-99E8-FBCBCFC58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線コネクタ 446">
                <a:extLst>
                  <a:ext uri="{FF2B5EF4-FFF2-40B4-BE49-F238E27FC236}">
                    <a16:creationId xmlns:a16="http://schemas.microsoft.com/office/drawing/2014/main" id="{3461676C-8737-CA47-AC1B-5B280D6B3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線コネクタ 447">
                <a:extLst>
                  <a:ext uri="{FF2B5EF4-FFF2-40B4-BE49-F238E27FC236}">
                    <a16:creationId xmlns:a16="http://schemas.microsoft.com/office/drawing/2014/main" id="{5F2EAA84-79F7-104F-BC5E-1EACC2A0E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D7E2481-C6F0-6C4C-A0B1-9934E0E9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線コネクタ 449">
                <a:extLst>
                  <a:ext uri="{FF2B5EF4-FFF2-40B4-BE49-F238E27FC236}">
                    <a16:creationId xmlns:a16="http://schemas.microsoft.com/office/drawing/2014/main" id="{D9FA218C-C069-6547-9743-7FC0D0E0D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グループ化 450">
              <a:extLst>
                <a:ext uri="{FF2B5EF4-FFF2-40B4-BE49-F238E27FC236}">
                  <a16:creationId xmlns:a16="http://schemas.microsoft.com/office/drawing/2014/main" id="{AA9C3DA9-18F3-0940-B033-2A0BA5DD6883}"/>
                </a:ext>
              </a:extLst>
            </p:cNvPr>
            <p:cNvGrpSpPr/>
            <p:nvPr/>
          </p:nvGrpSpPr>
          <p:grpSpPr>
            <a:xfrm rot="3430480">
              <a:off x="8364912" y="1157832"/>
              <a:ext cx="698813" cy="698401"/>
              <a:chOff x="3108960" y="1764255"/>
              <a:chExt cx="914400" cy="914400"/>
            </a:xfrm>
          </p:grpSpPr>
          <p:sp>
            <p:nvSpPr>
              <p:cNvPr id="452" name="正方形/長方形 451">
                <a:extLst>
                  <a:ext uri="{FF2B5EF4-FFF2-40B4-BE49-F238E27FC236}">
                    <a16:creationId xmlns:a16="http://schemas.microsoft.com/office/drawing/2014/main" id="{2050438B-583C-FC41-8194-B795BA91328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3" name="直線コネクタ 452">
                <a:extLst>
                  <a:ext uri="{FF2B5EF4-FFF2-40B4-BE49-F238E27FC236}">
                    <a16:creationId xmlns:a16="http://schemas.microsoft.com/office/drawing/2014/main" id="{CD6F921D-2D24-E746-AFF4-2A66F2572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線コネクタ 453">
                <a:extLst>
                  <a:ext uri="{FF2B5EF4-FFF2-40B4-BE49-F238E27FC236}">
                    <a16:creationId xmlns:a16="http://schemas.microsoft.com/office/drawing/2014/main" id="{0BB6BD19-EB4E-2A4A-AA0F-04ACD5033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線コネクタ 454">
                <a:extLst>
                  <a:ext uri="{FF2B5EF4-FFF2-40B4-BE49-F238E27FC236}">
                    <a16:creationId xmlns:a16="http://schemas.microsoft.com/office/drawing/2014/main" id="{38A5B59D-9C79-974F-AD96-37F2F52BC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線コネクタ 455">
                <a:extLst>
                  <a:ext uri="{FF2B5EF4-FFF2-40B4-BE49-F238E27FC236}">
                    <a16:creationId xmlns:a16="http://schemas.microsoft.com/office/drawing/2014/main" id="{E6A7EB4D-3C04-8049-AE0D-BD1BF3B4E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線コネクタ 456">
                <a:extLst>
                  <a:ext uri="{FF2B5EF4-FFF2-40B4-BE49-F238E27FC236}">
                    <a16:creationId xmlns:a16="http://schemas.microsoft.com/office/drawing/2014/main" id="{EE314972-C4E2-2748-B030-D84CBC405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グループ化 457">
              <a:extLst>
                <a:ext uri="{FF2B5EF4-FFF2-40B4-BE49-F238E27FC236}">
                  <a16:creationId xmlns:a16="http://schemas.microsoft.com/office/drawing/2014/main" id="{62CFD9DA-C78A-E440-8C30-CD5A700831B5}"/>
                </a:ext>
              </a:extLst>
            </p:cNvPr>
            <p:cNvGrpSpPr/>
            <p:nvPr/>
          </p:nvGrpSpPr>
          <p:grpSpPr>
            <a:xfrm rot="4958199">
              <a:off x="8928211" y="2403709"/>
              <a:ext cx="698813" cy="698401"/>
              <a:chOff x="3108960" y="1764255"/>
              <a:chExt cx="914400" cy="914400"/>
            </a:xfrm>
          </p:grpSpPr>
          <p:sp>
            <p:nvSpPr>
              <p:cNvPr id="459" name="正方形/長方形 458">
                <a:extLst>
                  <a:ext uri="{FF2B5EF4-FFF2-40B4-BE49-F238E27FC236}">
                    <a16:creationId xmlns:a16="http://schemas.microsoft.com/office/drawing/2014/main" id="{1941DBB1-56F8-B24F-9564-7839D2C9D2F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0" name="直線コネクタ 459">
                <a:extLst>
                  <a:ext uri="{FF2B5EF4-FFF2-40B4-BE49-F238E27FC236}">
                    <a16:creationId xmlns:a16="http://schemas.microsoft.com/office/drawing/2014/main" id="{F195B416-E38D-5446-9709-3582A3BCE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直線コネクタ 460">
                <a:extLst>
                  <a:ext uri="{FF2B5EF4-FFF2-40B4-BE49-F238E27FC236}">
                    <a16:creationId xmlns:a16="http://schemas.microsoft.com/office/drawing/2014/main" id="{AA39C907-42F2-0C4F-8240-B7B79B6EF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直線コネクタ 461">
                <a:extLst>
                  <a:ext uri="{FF2B5EF4-FFF2-40B4-BE49-F238E27FC236}">
                    <a16:creationId xmlns:a16="http://schemas.microsoft.com/office/drawing/2014/main" id="{B7E66DAB-F318-5B4C-9B89-8B2D60DEC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直線コネクタ 462">
                <a:extLst>
                  <a:ext uri="{FF2B5EF4-FFF2-40B4-BE49-F238E27FC236}">
                    <a16:creationId xmlns:a16="http://schemas.microsoft.com/office/drawing/2014/main" id="{52749BD0-7B82-8C42-9658-921E7F699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線コネクタ 463">
                <a:extLst>
                  <a:ext uri="{FF2B5EF4-FFF2-40B4-BE49-F238E27FC236}">
                    <a16:creationId xmlns:a16="http://schemas.microsoft.com/office/drawing/2014/main" id="{6E072F4C-C1E0-A844-A63F-8B97954C8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グループ化 464">
              <a:extLst>
                <a:ext uri="{FF2B5EF4-FFF2-40B4-BE49-F238E27FC236}">
                  <a16:creationId xmlns:a16="http://schemas.microsoft.com/office/drawing/2014/main" id="{C7007995-E5C4-2C4F-9605-18E7DD9C50C4}"/>
                </a:ext>
              </a:extLst>
            </p:cNvPr>
            <p:cNvGrpSpPr/>
            <p:nvPr/>
          </p:nvGrpSpPr>
          <p:grpSpPr>
            <a:xfrm rot="4958199">
              <a:off x="9841040" y="1546522"/>
              <a:ext cx="698813" cy="698401"/>
              <a:chOff x="3108960" y="1764255"/>
              <a:chExt cx="914400" cy="914400"/>
            </a:xfrm>
          </p:grpSpPr>
          <p:sp>
            <p:nvSpPr>
              <p:cNvPr id="466" name="正方形/長方形 465">
                <a:extLst>
                  <a:ext uri="{FF2B5EF4-FFF2-40B4-BE49-F238E27FC236}">
                    <a16:creationId xmlns:a16="http://schemas.microsoft.com/office/drawing/2014/main" id="{B464DED3-4536-FF46-8364-7317A1D48B0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7" name="直線コネクタ 466">
                <a:extLst>
                  <a:ext uri="{FF2B5EF4-FFF2-40B4-BE49-F238E27FC236}">
                    <a16:creationId xmlns:a16="http://schemas.microsoft.com/office/drawing/2014/main" id="{C2CB00F9-B31C-5D40-BFB9-48117C434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線コネクタ 467">
                <a:extLst>
                  <a:ext uri="{FF2B5EF4-FFF2-40B4-BE49-F238E27FC236}">
                    <a16:creationId xmlns:a16="http://schemas.microsoft.com/office/drawing/2014/main" id="{F5CECCD0-5525-4C41-A86F-867D2CF4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線コネクタ 468">
                <a:extLst>
                  <a:ext uri="{FF2B5EF4-FFF2-40B4-BE49-F238E27FC236}">
                    <a16:creationId xmlns:a16="http://schemas.microsoft.com/office/drawing/2014/main" id="{40DC778F-1049-9541-A934-D02DA145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直線コネクタ 469">
                <a:extLst>
                  <a:ext uri="{FF2B5EF4-FFF2-40B4-BE49-F238E27FC236}">
                    <a16:creationId xmlns:a16="http://schemas.microsoft.com/office/drawing/2014/main" id="{6504A955-BD3F-C34A-AFEF-B28AA825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直線コネクタ 470">
                <a:extLst>
                  <a:ext uri="{FF2B5EF4-FFF2-40B4-BE49-F238E27FC236}">
                    <a16:creationId xmlns:a16="http://schemas.microsoft.com/office/drawing/2014/main" id="{A013C402-615A-124C-890C-9AD2A5AFE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6535D39C-B863-1642-A861-3BE7E1648ABE}"/>
                </a:ext>
              </a:extLst>
            </p:cNvPr>
            <p:cNvGrpSpPr/>
            <p:nvPr/>
          </p:nvGrpSpPr>
          <p:grpSpPr>
            <a:xfrm rot="6918660">
              <a:off x="8596299" y="2020948"/>
              <a:ext cx="698813" cy="698401"/>
              <a:chOff x="3108960" y="1764255"/>
              <a:chExt cx="914400" cy="914400"/>
            </a:xfrm>
          </p:grpSpPr>
          <p:sp>
            <p:nvSpPr>
              <p:cNvPr id="473" name="正方形/長方形 472">
                <a:extLst>
                  <a:ext uri="{FF2B5EF4-FFF2-40B4-BE49-F238E27FC236}">
                    <a16:creationId xmlns:a16="http://schemas.microsoft.com/office/drawing/2014/main" id="{A6709058-5EB9-384B-8CA1-4AE7C04459A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4" name="直線コネクタ 473">
                <a:extLst>
                  <a:ext uri="{FF2B5EF4-FFF2-40B4-BE49-F238E27FC236}">
                    <a16:creationId xmlns:a16="http://schemas.microsoft.com/office/drawing/2014/main" id="{FD57538D-4417-F047-ADB4-FA2146E7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線コネクタ 474">
                <a:extLst>
                  <a:ext uri="{FF2B5EF4-FFF2-40B4-BE49-F238E27FC236}">
                    <a16:creationId xmlns:a16="http://schemas.microsoft.com/office/drawing/2014/main" id="{772EEBDE-6625-1540-AE91-9FC01E775B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線コネクタ 475">
                <a:extLst>
                  <a:ext uri="{FF2B5EF4-FFF2-40B4-BE49-F238E27FC236}">
                    <a16:creationId xmlns:a16="http://schemas.microsoft.com/office/drawing/2014/main" id="{A273B270-7117-6445-A520-A970AA3EB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直線コネクタ 476">
                <a:extLst>
                  <a:ext uri="{FF2B5EF4-FFF2-40B4-BE49-F238E27FC236}">
                    <a16:creationId xmlns:a16="http://schemas.microsoft.com/office/drawing/2014/main" id="{0C565EB0-D921-134B-A7DB-D87E9959C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直線コネクタ 477">
                <a:extLst>
                  <a:ext uri="{FF2B5EF4-FFF2-40B4-BE49-F238E27FC236}">
                    <a16:creationId xmlns:a16="http://schemas.microsoft.com/office/drawing/2014/main" id="{E5E1E0A1-AEE0-7341-9913-31C9AC31E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グループ化 478">
              <a:extLst>
                <a:ext uri="{FF2B5EF4-FFF2-40B4-BE49-F238E27FC236}">
                  <a16:creationId xmlns:a16="http://schemas.microsoft.com/office/drawing/2014/main" id="{FD5B2EC3-B88F-8547-BF68-4A8BFA021E5A}"/>
                </a:ext>
              </a:extLst>
            </p:cNvPr>
            <p:cNvGrpSpPr/>
            <p:nvPr/>
          </p:nvGrpSpPr>
          <p:grpSpPr>
            <a:xfrm rot="8411499">
              <a:off x="9490372" y="2008912"/>
              <a:ext cx="698401" cy="698813"/>
              <a:chOff x="3108960" y="1764255"/>
              <a:chExt cx="914400" cy="914400"/>
            </a:xfrm>
          </p:grpSpPr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AB40A352-ACB8-6C4F-93C8-77B74E465BE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1" name="直線コネクタ 480">
                <a:extLst>
                  <a:ext uri="{FF2B5EF4-FFF2-40B4-BE49-F238E27FC236}">
                    <a16:creationId xmlns:a16="http://schemas.microsoft.com/office/drawing/2014/main" id="{296AA840-12DA-7E4C-A4C5-C785E0F49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線コネクタ 481">
                <a:extLst>
                  <a:ext uri="{FF2B5EF4-FFF2-40B4-BE49-F238E27FC236}">
                    <a16:creationId xmlns:a16="http://schemas.microsoft.com/office/drawing/2014/main" id="{6BDB09DA-075D-1C45-822C-E491F5FD7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直線コネクタ 482">
                <a:extLst>
                  <a:ext uri="{FF2B5EF4-FFF2-40B4-BE49-F238E27FC236}">
                    <a16:creationId xmlns:a16="http://schemas.microsoft.com/office/drawing/2014/main" id="{36B826CE-CC86-624F-A9C8-3A0813EF6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線コネクタ 483">
                <a:extLst>
                  <a:ext uri="{FF2B5EF4-FFF2-40B4-BE49-F238E27FC236}">
                    <a16:creationId xmlns:a16="http://schemas.microsoft.com/office/drawing/2014/main" id="{847FA940-11E6-774E-BC5C-AF81F9209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線コネクタ 484">
                <a:extLst>
                  <a:ext uri="{FF2B5EF4-FFF2-40B4-BE49-F238E27FC236}">
                    <a16:creationId xmlns:a16="http://schemas.microsoft.com/office/drawing/2014/main" id="{375F88CB-7648-ED4B-979E-D1D6CB6EF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グループ化 485">
              <a:extLst>
                <a:ext uri="{FF2B5EF4-FFF2-40B4-BE49-F238E27FC236}">
                  <a16:creationId xmlns:a16="http://schemas.microsoft.com/office/drawing/2014/main" id="{0301A680-D6B2-2549-B711-C4D088EB8310}"/>
                </a:ext>
              </a:extLst>
            </p:cNvPr>
            <p:cNvGrpSpPr/>
            <p:nvPr/>
          </p:nvGrpSpPr>
          <p:grpSpPr>
            <a:xfrm rot="11036969">
              <a:off x="9261848" y="3082166"/>
              <a:ext cx="698401" cy="698813"/>
              <a:chOff x="3108960" y="1764255"/>
              <a:chExt cx="914400" cy="914400"/>
            </a:xfrm>
          </p:grpSpPr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EBB1EADD-A133-C04F-9F35-7723551A676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8" name="直線コネクタ 487">
                <a:extLst>
                  <a:ext uri="{FF2B5EF4-FFF2-40B4-BE49-F238E27FC236}">
                    <a16:creationId xmlns:a16="http://schemas.microsoft.com/office/drawing/2014/main" id="{207AF0B1-85AF-E04C-B5D2-3AD080DBC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直線コネクタ 488">
                <a:extLst>
                  <a:ext uri="{FF2B5EF4-FFF2-40B4-BE49-F238E27FC236}">
                    <a16:creationId xmlns:a16="http://schemas.microsoft.com/office/drawing/2014/main" id="{68CF0942-54E6-D743-9BD8-DF87D39AD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線コネクタ 489">
                <a:extLst>
                  <a:ext uri="{FF2B5EF4-FFF2-40B4-BE49-F238E27FC236}">
                    <a16:creationId xmlns:a16="http://schemas.microsoft.com/office/drawing/2014/main" id="{6BAEDA7A-0A5E-C446-BA4B-D11D23824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線コネクタ 490">
                <a:extLst>
                  <a:ext uri="{FF2B5EF4-FFF2-40B4-BE49-F238E27FC236}">
                    <a16:creationId xmlns:a16="http://schemas.microsoft.com/office/drawing/2014/main" id="{39DAFD4C-DCB6-724E-8D82-F5EE29550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線コネクタ 491">
                <a:extLst>
                  <a:ext uri="{FF2B5EF4-FFF2-40B4-BE49-F238E27FC236}">
                    <a16:creationId xmlns:a16="http://schemas.microsoft.com/office/drawing/2014/main" id="{8EDE1BB8-90AE-E045-8720-BD324276B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グループ化 492">
              <a:extLst>
                <a:ext uri="{FF2B5EF4-FFF2-40B4-BE49-F238E27FC236}">
                  <a16:creationId xmlns:a16="http://schemas.microsoft.com/office/drawing/2014/main" id="{6F994DF2-AE09-2046-BE4E-F21422F2E89B}"/>
                </a:ext>
              </a:extLst>
            </p:cNvPr>
            <p:cNvGrpSpPr/>
            <p:nvPr/>
          </p:nvGrpSpPr>
          <p:grpSpPr>
            <a:xfrm rot="11036969">
              <a:off x="9211410" y="1535644"/>
              <a:ext cx="698401" cy="698813"/>
              <a:chOff x="3108960" y="1764255"/>
              <a:chExt cx="914400" cy="914400"/>
            </a:xfrm>
          </p:grpSpPr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78BB5F45-A9E9-A147-A988-69595DF1BA9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5" name="直線コネクタ 494">
                <a:extLst>
                  <a:ext uri="{FF2B5EF4-FFF2-40B4-BE49-F238E27FC236}">
                    <a16:creationId xmlns:a16="http://schemas.microsoft.com/office/drawing/2014/main" id="{74CF80A0-FF57-134B-B0D6-D979694CB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線コネクタ 495">
                <a:extLst>
                  <a:ext uri="{FF2B5EF4-FFF2-40B4-BE49-F238E27FC236}">
                    <a16:creationId xmlns:a16="http://schemas.microsoft.com/office/drawing/2014/main" id="{22E0D76D-A6C9-7A4B-BAC8-27DF5E08A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線コネクタ 496">
                <a:extLst>
                  <a:ext uri="{FF2B5EF4-FFF2-40B4-BE49-F238E27FC236}">
                    <a16:creationId xmlns:a16="http://schemas.microsoft.com/office/drawing/2014/main" id="{71E8BEAB-FBE6-CC41-BB52-432B59E56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線コネクタ 497">
                <a:extLst>
                  <a:ext uri="{FF2B5EF4-FFF2-40B4-BE49-F238E27FC236}">
                    <a16:creationId xmlns:a16="http://schemas.microsoft.com/office/drawing/2014/main" id="{44CCDB4D-E530-464E-84B2-5C6C2F743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線コネクタ 498">
                <a:extLst>
                  <a:ext uri="{FF2B5EF4-FFF2-40B4-BE49-F238E27FC236}">
                    <a16:creationId xmlns:a16="http://schemas.microsoft.com/office/drawing/2014/main" id="{28343367-2562-0D4C-8945-BDE8E6F63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グループ化 499">
              <a:extLst>
                <a:ext uri="{FF2B5EF4-FFF2-40B4-BE49-F238E27FC236}">
                  <a16:creationId xmlns:a16="http://schemas.microsoft.com/office/drawing/2014/main" id="{A21A6E08-47AD-474C-AF2D-7A7D379BCD0F}"/>
                </a:ext>
              </a:extLst>
            </p:cNvPr>
            <p:cNvGrpSpPr/>
            <p:nvPr/>
          </p:nvGrpSpPr>
          <p:grpSpPr>
            <a:xfrm rot="9833190">
              <a:off x="9611738" y="2624748"/>
              <a:ext cx="698401" cy="698813"/>
              <a:chOff x="3108960" y="1764255"/>
              <a:chExt cx="914400" cy="914400"/>
            </a:xfrm>
          </p:grpSpPr>
          <p:sp>
            <p:nvSpPr>
              <p:cNvPr id="501" name="正方形/長方形 500">
                <a:extLst>
                  <a:ext uri="{FF2B5EF4-FFF2-40B4-BE49-F238E27FC236}">
                    <a16:creationId xmlns:a16="http://schemas.microsoft.com/office/drawing/2014/main" id="{50D36D29-BB31-404A-9D74-13418ADBE39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02" name="直線コネクタ 501">
                <a:extLst>
                  <a:ext uri="{FF2B5EF4-FFF2-40B4-BE49-F238E27FC236}">
                    <a16:creationId xmlns:a16="http://schemas.microsoft.com/office/drawing/2014/main" id="{441640FF-B0F9-AF49-AA6C-145D61756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線コネクタ 502">
                <a:extLst>
                  <a:ext uri="{FF2B5EF4-FFF2-40B4-BE49-F238E27FC236}">
                    <a16:creationId xmlns:a16="http://schemas.microsoft.com/office/drawing/2014/main" id="{3749940A-8665-FF40-B606-BAAA1A7D9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D3F1D5ED-2A12-854B-A907-DA5CE8712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線コネクタ 504">
                <a:extLst>
                  <a:ext uri="{FF2B5EF4-FFF2-40B4-BE49-F238E27FC236}">
                    <a16:creationId xmlns:a16="http://schemas.microsoft.com/office/drawing/2014/main" id="{BAFC38C6-CD61-9340-8D1D-A5EC5392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線コネクタ 505">
                <a:extLst>
                  <a:ext uri="{FF2B5EF4-FFF2-40B4-BE49-F238E27FC236}">
                    <a16:creationId xmlns:a16="http://schemas.microsoft.com/office/drawing/2014/main" id="{640EDCAD-6703-804A-9E5A-B81723D9A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91625BEA-CF6C-5F44-87C1-2688AAFAF2F2}"/>
                </a:ext>
              </a:extLst>
            </p:cNvPr>
            <p:cNvGrpSpPr/>
            <p:nvPr/>
          </p:nvGrpSpPr>
          <p:grpSpPr>
            <a:xfrm rot="9833190">
              <a:off x="10421883" y="1884007"/>
              <a:ext cx="698401" cy="698813"/>
              <a:chOff x="3108960" y="1764255"/>
              <a:chExt cx="914400" cy="914400"/>
            </a:xfrm>
          </p:grpSpPr>
          <p:sp>
            <p:nvSpPr>
              <p:cNvPr id="508" name="正方形/長方形 507">
                <a:extLst>
                  <a:ext uri="{FF2B5EF4-FFF2-40B4-BE49-F238E27FC236}">
                    <a16:creationId xmlns:a16="http://schemas.microsoft.com/office/drawing/2014/main" id="{E80D81F7-B7B8-8346-AA5B-9CD5E0AAD71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09" name="直線コネクタ 508">
                <a:extLst>
                  <a:ext uri="{FF2B5EF4-FFF2-40B4-BE49-F238E27FC236}">
                    <a16:creationId xmlns:a16="http://schemas.microsoft.com/office/drawing/2014/main" id="{FA040E78-9A30-BC46-8CD0-9EBE69F27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コネクタ 509">
                <a:extLst>
                  <a:ext uri="{FF2B5EF4-FFF2-40B4-BE49-F238E27FC236}">
                    <a16:creationId xmlns:a16="http://schemas.microsoft.com/office/drawing/2014/main" id="{BA31A685-48C3-AB40-BA5F-E53EBDE4D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線コネクタ 510">
                <a:extLst>
                  <a:ext uri="{FF2B5EF4-FFF2-40B4-BE49-F238E27FC236}">
                    <a16:creationId xmlns:a16="http://schemas.microsoft.com/office/drawing/2014/main" id="{1E0508AC-BABD-2D48-99E6-D35C7F228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線コネクタ 511">
                <a:extLst>
                  <a:ext uri="{FF2B5EF4-FFF2-40B4-BE49-F238E27FC236}">
                    <a16:creationId xmlns:a16="http://schemas.microsoft.com/office/drawing/2014/main" id="{7384B46B-ED43-EE49-8BF1-6A0D591DC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線コネクタ 512">
                <a:extLst>
                  <a:ext uri="{FF2B5EF4-FFF2-40B4-BE49-F238E27FC236}">
                    <a16:creationId xmlns:a16="http://schemas.microsoft.com/office/drawing/2014/main" id="{E00BB97D-3F63-9F46-ADC3-46848DD8F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4" name="グループ化 513">
              <a:extLst>
                <a:ext uri="{FF2B5EF4-FFF2-40B4-BE49-F238E27FC236}">
                  <a16:creationId xmlns:a16="http://schemas.microsoft.com/office/drawing/2014/main" id="{6452902D-058C-E043-8818-012ACDA3BCB8}"/>
                </a:ext>
              </a:extLst>
            </p:cNvPr>
            <p:cNvGrpSpPr/>
            <p:nvPr/>
          </p:nvGrpSpPr>
          <p:grpSpPr>
            <a:xfrm rot="8396497">
              <a:off x="9923690" y="3118576"/>
              <a:ext cx="698401" cy="698813"/>
              <a:chOff x="3108960" y="1764255"/>
              <a:chExt cx="914400" cy="914400"/>
            </a:xfrm>
          </p:grpSpPr>
          <p:sp>
            <p:nvSpPr>
              <p:cNvPr id="515" name="正方形/長方形 514">
                <a:extLst>
                  <a:ext uri="{FF2B5EF4-FFF2-40B4-BE49-F238E27FC236}">
                    <a16:creationId xmlns:a16="http://schemas.microsoft.com/office/drawing/2014/main" id="{0E55D025-39E6-1946-B64B-2383976D0F5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6" name="直線コネクタ 515">
                <a:extLst>
                  <a:ext uri="{FF2B5EF4-FFF2-40B4-BE49-F238E27FC236}">
                    <a16:creationId xmlns:a16="http://schemas.microsoft.com/office/drawing/2014/main" id="{71CEF93E-AFD1-7A4E-88E1-204366BE1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線コネクタ 516">
                <a:extLst>
                  <a:ext uri="{FF2B5EF4-FFF2-40B4-BE49-F238E27FC236}">
                    <a16:creationId xmlns:a16="http://schemas.microsoft.com/office/drawing/2014/main" id="{47FA83E8-A9DD-AD40-A9AB-6069AD79B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直線コネクタ 517">
                <a:extLst>
                  <a:ext uri="{FF2B5EF4-FFF2-40B4-BE49-F238E27FC236}">
                    <a16:creationId xmlns:a16="http://schemas.microsoft.com/office/drawing/2014/main" id="{10B2C785-C79F-F441-80CF-BC03EE306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直線コネクタ 518">
                <a:extLst>
                  <a:ext uri="{FF2B5EF4-FFF2-40B4-BE49-F238E27FC236}">
                    <a16:creationId xmlns:a16="http://schemas.microsoft.com/office/drawing/2014/main" id="{D07A9ACD-46DE-C64F-B120-89F8EF2C4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線コネクタ 519">
                <a:extLst>
                  <a:ext uri="{FF2B5EF4-FFF2-40B4-BE49-F238E27FC236}">
                    <a16:creationId xmlns:a16="http://schemas.microsoft.com/office/drawing/2014/main" id="{F574D834-522E-704A-BB7C-C3C109754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グループ化 520">
              <a:extLst>
                <a:ext uri="{FF2B5EF4-FFF2-40B4-BE49-F238E27FC236}">
                  <a16:creationId xmlns:a16="http://schemas.microsoft.com/office/drawing/2014/main" id="{540C0402-E590-9C4D-868D-4A44F4CD1E31}"/>
                </a:ext>
              </a:extLst>
            </p:cNvPr>
            <p:cNvGrpSpPr/>
            <p:nvPr/>
          </p:nvGrpSpPr>
          <p:grpSpPr>
            <a:xfrm rot="21167271">
              <a:off x="5580780" y="4113486"/>
              <a:ext cx="698401" cy="698813"/>
              <a:chOff x="3108960" y="1764255"/>
              <a:chExt cx="914400" cy="914400"/>
            </a:xfrm>
          </p:grpSpPr>
          <p:sp>
            <p:nvSpPr>
              <p:cNvPr id="522" name="正方形/長方形 521">
                <a:extLst>
                  <a:ext uri="{FF2B5EF4-FFF2-40B4-BE49-F238E27FC236}">
                    <a16:creationId xmlns:a16="http://schemas.microsoft.com/office/drawing/2014/main" id="{8BB68251-E20A-2E48-9A15-CDB1BBAE8C4B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23" name="直線コネクタ 522">
                <a:extLst>
                  <a:ext uri="{FF2B5EF4-FFF2-40B4-BE49-F238E27FC236}">
                    <a16:creationId xmlns:a16="http://schemas.microsoft.com/office/drawing/2014/main" id="{8BE76D8D-702B-F240-A9FC-D3D678E18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直線コネクタ 523">
                <a:extLst>
                  <a:ext uri="{FF2B5EF4-FFF2-40B4-BE49-F238E27FC236}">
                    <a16:creationId xmlns:a16="http://schemas.microsoft.com/office/drawing/2014/main" id="{5FF7896A-91A2-A14A-9745-7E97254B4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直線コネクタ 524">
                <a:extLst>
                  <a:ext uri="{FF2B5EF4-FFF2-40B4-BE49-F238E27FC236}">
                    <a16:creationId xmlns:a16="http://schemas.microsoft.com/office/drawing/2014/main" id="{0D41D63A-6911-5145-A912-FD10C593E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線コネクタ 525">
                <a:extLst>
                  <a:ext uri="{FF2B5EF4-FFF2-40B4-BE49-F238E27FC236}">
                    <a16:creationId xmlns:a16="http://schemas.microsoft.com/office/drawing/2014/main" id="{D02A5732-3626-C34D-BF95-699FDB185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線コネクタ 526">
                <a:extLst>
                  <a:ext uri="{FF2B5EF4-FFF2-40B4-BE49-F238E27FC236}">
                    <a16:creationId xmlns:a16="http://schemas.microsoft.com/office/drawing/2014/main" id="{1D9C1A28-CE77-4340-87BA-856B99386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グループ化 527">
              <a:extLst>
                <a:ext uri="{FF2B5EF4-FFF2-40B4-BE49-F238E27FC236}">
                  <a16:creationId xmlns:a16="http://schemas.microsoft.com/office/drawing/2014/main" id="{960C1F74-698E-C547-9513-851B4558EC0B}"/>
                </a:ext>
              </a:extLst>
            </p:cNvPr>
            <p:cNvGrpSpPr/>
            <p:nvPr/>
          </p:nvGrpSpPr>
          <p:grpSpPr>
            <a:xfrm rot="21167271">
              <a:off x="7387309" y="5348055"/>
              <a:ext cx="698401" cy="698813"/>
              <a:chOff x="3108960" y="1764255"/>
              <a:chExt cx="914400" cy="914400"/>
            </a:xfrm>
          </p:grpSpPr>
          <p:sp>
            <p:nvSpPr>
              <p:cNvPr id="529" name="正方形/長方形 528">
                <a:extLst>
                  <a:ext uri="{FF2B5EF4-FFF2-40B4-BE49-F238E27FC236}">
                    <a16:creationId xmlns:a16="http://schemas.microsoft.com/office/drawing/2014/main" id="{328C54FA-EA67-E14D-8024-4BB79189C9A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0" name="直線コネクタ 529">
                <a:extLst>
                  <a:ext uri="{FF2B5EF4-FFF2-40B4-BE49-F238E27FC236}">
                    <a16:creationId xmlns:a16="http://schemas.microsoft.com/office/drawing/2014/main" id="{23A7AC6F-8A19-BD45-A988-2F22F5946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線コネクタ 530">
                <a:extLst>
                  <a:ext uri="{FF2B5EF4-FFF2-40B4-BE49-F238E27FC236}">
                    <a16:creationId xmlns:a16="http://schemas.microsoft.com/office/drawing/2014/main" id="{1CCF4E6E-8BCA-AE4F-A68D-A9D3CE78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線コネクタ 531">
                <a:extLst>
                  <a:ext uri="{FF2B5EF4-FFF2-40B4-BE49-F238E27FC236}">
                    <a16:creationId xmlns:a16="http://schemas.microsoft.com/office/drawing/2014/main" id="{10E0F883-D5BC-2F40-B2A5-C39282956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線コネクタ 532">
                <a:extLst>
                  <a:ext uri="{FF2B5EF4-FFF2-40B4-BE49-F238E27FC236}">
                    <a16:creationId xmlns:a16="http://schemas.microsoft.com/office/drawing/2014/main" id="{8D26B393-1D9E-CA4F-94CD-615434587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線コネクタ 533">
                <a:extLst>
                  <a:ext uri="{FF2B5EF4-FFF2-40B4-BE49-F238E27FC236}">
                    <a16:creationId xmlns:a16="http://schemas.microsoft.com/office/drawing/2014/main" id="{DF540036-68A1-A54E-9E02-2258E3DAE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グループ化 534">
              <a:extLst>
                <a:ext uri="{FF2B5EF4-FFF2-40B4-BE49-F238E27FC236}">
                  <a16:creationId xmlns:a16="http://schemas.microsoft.com/office/drawing/2014/main" id="{66B9A09F-9032-A942-9442-E1953D973094}"/>
                </a:ext>
              </a:extLst>
            </p:cNvPr>
            <p:cNvGrpSpPr/>
            <p:nvPr/>
          </p:nvGrpSpPr>
          <p:grpSpPr>
            <a:xfrm rot="2171896">
              <a:off x="6946035" y="4439715"/>
              <a:ext cx="698401" cy="698813"/>
              <a:chOff x="3108960" y="1764255"/>
              <a:chExt cx="914400" cy="914400"/>
            </a:xfrm>
          </p:grpSpPr>
          <p:sp>
            <p:nvSpPr>
              <p:cNvPr id="536" name="正方形/長方形 535">
                <a:extLst>
                  <a:ext uri="{FF2B5EF4-FFF2-40B4-BE49-F238E27FC236}">
                    <a16:creationId xmlns:a16="http://schemas.microsoft.com/office/drawing/2014/main" id="{C801C318-876C-C047-A7FC-8FFB0A7419F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7" name="直線コネクタ 536">
                <a:extLst>
                  <a:ext uri="{FF2B5EF4-FFF2-40B4-BE49-F238E27FC236}">
                    <a16:creationId xmlns:a16="http://schemas.microsoft.com/office/drawing/2014/main" id="{E2BE1524-B280-614B-A064-368F5CAA1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線コネクタ 537">
                <a:extLst>
                  <a:ext uri="{FF2B5EF4-FFF2-40B4-BE49-F238E27FC236}">
                    <a16:creationId xmlns:a16="http://schemas.microsoft.com/office/drawing/2014/main" id="{5E9E2AEE-CC67-9E45-A13A-3D8822FE2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線コネクタ 538">
                <a:extLst>
                  <a:ext uri="{FF2B5EF4-FFF2-40B4-BE49-F238E27FC236}">
                    <a16:creationId xmlns:a16="http://schemas.microsoft.com/office/drawing/2014/main" id="{961C6F6E-AF50-6745-ABA4-BE17776A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線コネクタ 539">
                <a:extLst>
                  <a:ext uri="{FF2B5EF4-FFF2-40B4-BE49-F238E27FC236}">
                    <a16:creationId xmlns:a16="http://schemas.microsoft.com/office/drawing/2014/main" id="{B360DFF5-4396-FF4A-B09D-11561683E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線コネクタ 540">
                <a:extLst>
                  <a:ext uri="{FF2B5EF4-FFF2-40B4-BE49-F238E27FC236}">
                    <a16:creationId xmlns:a16="http://schemas.microsoft.com/office/drawing/2014/main" id="{5F0EF64E-1414-1C42-976B-78FF95114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グループ化 541">
              <a:extLst>
                <a:ext uri="{FF2B5EF4-FFF2-40B4-BE49-F238E27FC236}">
                  <a16:creationId xmlns:a16="http://schemas.microsoft.com/office/drawing/2014/main" id="{23664515-87F5-5F46-B0AF-7162AB24A6B5}"/>
                </a:ext>
              </a:extLst>
            </p:cNvPr>
            <p:cNvGrpSpPr/>
            <p:nvPr/>
          </p:nvGrpSpPr>
          <p:grpSpPr>
            <a:xfrm rot="2171896">
              <a:off x="5406179" y="5348054"/>
              <a:ext cx="698401" cy="698813"/>
              <a:chOff x="3108960" y="1764255"/>
              <a:chExt cx="914400" cy="914400"/>
            </a:xfrm>
          </p:grpSpPr>
          <p:sp>
            <p:nvSpPr>
              <p:cNvPr id="543" name="正方形/長方形 542">
                <a:extLst>
                  <a:ext uri="{FF2B5EF4-FFF2-40B4-BE49-F238E27FC236}">
                    <a16:creationId xmlns:a16="http://schemas.microsoft.com/office/drawing/2014/main" id="{02D34D88-A4A2-DA4D-BDF7-DE623765F6D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44" name="直線コネクタ 543">
                <a:extLst>
                  <a:ext uri="{FF2B5EF4-FFF2-40B4-BE49-F238E27FC236}">
                    <a16:creationId xmlns:a16="http://schemas.microsoft.com/office/drawing/2014/main" id="{C9DE89D3-BAA2-BD40-9C22-5F09B685A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線コネクタ 544">
                <a:extLst>
                  <a:ext uri="{FF2B5EF4-FFF2-40B4-BE49-F238E27FC236}">
                    <a16:creationId xmlns:a16="http://schemas.microsoft.com/office/drawing/2014/main" id="{C75F3D85-9561-A04D-A56F-ED53586F5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線コネクタ 545">
                <a:extLst>
                  <a:ext uri="{FF2B5EF4-FFF2-40B4-BE49-F238E27FC236}">
                    <a16:creationId xmlns:a16="http://schemas.microsoft.com/office/drawing/2014/main" id="{FF31E56C-CA49-DF49-94D1-94912B16E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線コネクタ 546">
                <a:extLst>
                  <a:ext uri="{FF2B5EF4-FFF2-40B4-BE49-F238E27FC236}">
                    <a16:creationId xmlns:a16="http://schemas.microsoft.com/office/drawing/2014/main" id="{AB1CDB06-A0FE-3949-8029-BA0D2C213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線コネクタ 547">
                <a:extLst>
                  <a:ext uri="{FF2B5EF4-FFF2-40B4-BE49-F238E27FC236}">
                    <a16:creationId xmlns:a16="http://schemas.microsoft.com/office/drawing/2014/main" id="{5B0C194F-2883-D241-A0E5-C4B9BA368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グループ化 548">
              <a:extLst>
                <a:ext uri="{FF2B5EF4-FFF2-40B4-BE49-F238E27FC236}">
                  <a16:creationId xmlns:a16="http://schemas.microsoft.com/office/drawing/2014/main" id="{29ADA97F-CB22-D94E-98C0-C315E4B8DB63}"/>
                </a:ext>
              </a:extLst>
            </p:cNvPr>
            <p:cNvGrpSpPr/>
            <p:nvPr/>
          </p:nvGrpSpPr>
          <p:grpSpPr>
            <a:xfrm rot="3964561">
              <a:off x="5943473" y="3524167"/>
              <a:ext cx="698813" cy="698401"/>
              <a:chOff x="3108960" y="1764255"/>
              <a:chExt cx="914400" cy="914400"/>
            </a:xfrm>
          </p:grpSpPr>
          <p:sp>
            <p:nvSpPr>
              <p:cNvPr id="550" name="正方形/長方形 549">
                <a:extLst>
                  <a:ext uri="{FF2B5EF4-FFF2-40B4-BE49-F238E27FC236}">
                    <a16:creationId xmlns:a16="http://schemas.microsoft.com/office/drawing/2014/main" id="{C0610A69-DC61-DF44-8202-AFDF4923BFB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1" name="直線コネクタ 550">
                <a:extLst>
                  <a:ext uri="{FF2B5EF4-FFF2-40B4-BE49-F238E27FC236}">
                    <a16:creationId xmlns:a16="http://schemas.microsoft.com/office/drawing/2014/main" id="{98695FCF-4C48-8044-A6C0-2161F3571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線コネクタ 551">
                <a:extLst>
                  <a:ext uri="{FF2B5EF4-FFF2-40B4-BE49-F238E27FC236}">
                    <a16:creationId xmlns:a16="http://schemas.microsoft.com/office/drawing/2014/main" id="{99561F09-D374-564E-BCBA-B60FCB26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線コネクタ 552">
                <a:extLst>
                  <a:ext uri="{FF2B5EF4-FFF2-40B4-BE49-F238E27FC236}">
                    <a16:creationId xmlns:a16="http://schemas.microsoft.com/office/drawing/2014/main" id="{D2DB4B9E-2729-9149-81BD-FE3D3FEE4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線コネクタ 553">
                <a:extLst>
                  <a:ext uri="{FF2B5EF4-FFF2-40B4-BE49-F238E27FC236}">
                    <a16:creationId xmlns:a16="http://schemas.microsoft.com/office/drawing/2014/main" id="{5D4B8BAD-6E28-B04E-8374-BF2AA143A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コネクタ 554">
                <a:extLst>
                  <a:ext uri="{FF2B5EF4-FFF2-40B4-BE49-F238E27FC236}">
                    <a16:creationId xmlns:a16="http://schemas.microsoft.com/office/drawing/2014/main" id="{E8BED0D5-288B-1B4A-BCA1-CFB74876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グループ化 555">
              <a:extLst>
                <a:ext uri="{FF2B5EF4-FFF2-40B4-BE49-F238E27FC236}">
                  <a16:creationId xmlns:a16="http://schemas.microsoft.com/office/drawing/2014/main" id="{8BFA72F9-3F14-5C4B-929D-5020C884999C}"/>
                </a:ext>
              </a:extLst>
            </p:cNvPr>
            <p:cNvGrpSpPr/>
            <p:nvPr/>
          </p:nvGrpSpPr>
          <p:grpSpPr>
            <a:xfrm rot="3964561">
              <a:off x="6562375" y="4854315"/>
              <a:ext cx="698813" cy="698401"/>
              <a:chOff x="3108960" y="1764255"/>
              <a:chExt cx="914400" cy="914400"/>
            </a:xfrm>
          </p:grpSpPr>
          <p:sp>
            <p:nvSpPr>
              <p:cNvPr id="557" name="正方形/長方形 556">
                <a:extLst>
                  <a:ext uri="{FF2B5EF4-FFF2-40B4-BE49-F238E27FC236}">
                    <a16:creationId xmlns:a16="http://schemas.microsoft.com/office/drawing/2014/main" id="{57BBCE9B-81BE-BE4E-970B-EFE293D3514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8" name="直線コネクタ 557">
                <a:extLst>
                  <a:ext uri="{FF2B5EF4-FFF2-40B4-BE49-F238E27FC236}">
                    <a16:creationId xmlns:a16="http://schemas.microsoft.com/office/drawing/2014/main" id="{1B0D1C29-C2D5-3F45-A0A5-D92CDC4FF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線コネクタ 558">
                <a:extLst>
                  <a:ext uri="{FF2B5EF4-FFF2-40B4-BE49-F238E27FC236}">
                    <a16:creationId xmlns:a16="http://schemas.microsoft.com/office/drawing/2014/main" id="{C596902C-757F-3344-84A8-D8342395C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線コネクタ 559">
                <a:extLst>
                  <a:ext uri="{FF2B5EF4-FFF2-40B4-BE49-F238E27FC236}">
                    <a16:creationId xmlns:a16="http://schemas.microsoft.com/office/drawing/2014/main" id="{19A5F168-112F-5142-909A-3405E030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線コネクタ 560">
                <a:extLst>
                  <a:ext uri="{FF2B5EF4-FFF2-40B4-BE49-F238E27FC236}">
                    <a16:creationId xmlns:a16="http://schemas.microsoft.com/office/drawing/2014/main" id="{BDE6995F-EA06-3548-AE60-19F6B1F7D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線コネクタ 561">
                <a:extLst>
                  <a:ext uri="{FF2B5EF4-FFF2-40B4-BE49-F238E27FC236}">
                    <a16:creationId xmlns:a16="http://schemas.microsoft.com/office/drawing/2014/main" id="{3678EF3C-04CF-8C46-B79C-FCFE5B583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グループ化 562">
              <a:extLst>
                <a:ext uri="{FF2B5EF4-FFF2-40B4-BE49-F238E27FC236}">
                  <a16:creationId xmlns:a16="http://schemas.microsoft.com/office/drawing/2014/main" id="{0DD68A95-2CCC-5E47-80B9-2834E4CDB3A7}"/>
                </a:ext>
              </a:extLst>
            </p:cNvPr>
            <p:cNvGrpSpPr/>
            <p:nvPr/>
          </p:nvGrpSpPr>
          <p:grpSpPr>
            <a:xfrm rot="3964561">
              <a:off x="7170487" y="3615714"/>
              <a:ext cx="698813" cy="698401"/>
              <a:chOff x="3108960" y="1764255"/>
              <a:chExt cx="914400" cy="914400"/>
            </a:xfrm>
          </p:grpSpPr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9AC0C9D6-95CB-F744-A5CB-7D1F34DCCCF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65" name="直線コネクタ 564">
                <a:extLst>
                  <a:ext uri="{FF2B5EF4-FFF2-40B4-BE49-F238E27FC236}">
                    <a16:creationId xmlns:a16="http://schemas.microsoft.com/office/drawing/2014/main" id="{75EC3732-95F3-2F46-B8E0-1B8F0E830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線コネクタ 565">
                <a:extLst>
                  <a:ext uri="{FF2B5EF4-FFF2-40B4-BE49-F238E27FC236}">
                    <a16:creationId xmlns:a16="http://schemas.microsoft.com/office/drawing/2014/main" id="{F8768DEC-197C-5E4C-A5AB-F0DA0084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線コネクタ 566">
                <a:extLst>
                  <a:ext uri="{FF2B5EF4-FFF2-40B4-BE49-F238E27FC236}">
                    <a16:creationId xmlns:a16="http://schemas.microsoft.com/office/drawing/2014/main" id="{F8613959-1BB1-344D-8CE9-E32677D29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直線コネクタ 567">
                <a:extLst>
                  <a:ext uri="{FF2B5EF4-FFF2-40B4-BE49-F238E27FC236}">
                    <a16:creationId xmlns:a16="http://schemas.microsoft.com/office/drawing/2014/main" id="{1811B15B-D65D-C949-8F5D-AB8D53627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直線コネクタ 568">
                <a:extLst>
                  <a:ext uri="{FF2B5EF4-FFF2-40B4-BE49-F238E27FC236}">
                    <a16:creationId xmlns:a16="http://schemas.microsoft.com/office/drawing/2014/main" id="{9DA70DF1-030C-AA4D-9214-8D4F58211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690C1CE1-CDA7-8F4C-BC2A-0A6A6712F5EB}"/>
                </a:ext>
              </a:extLst>
            </p:cNvPr>
            <p:cNvGrpSpPr/>
            <p:nvPr/>
          </p:nvGrpSpPr>
          <p:grpSpPr>
            <a:xfrm rot="5492280">
              <a:off x="5350703" y="4670431"/>
              <a:ext cx="698813" cy="698401"/>
              <a:chOff x="3108960" y="1764255"/>
              <a:chExt cx="914400" cy="914400"/>
            </a:xfrm>
          </p:grpSpPr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0052F879-3678-5A45-B1BE-EACE3291C0A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2" name="直線コネクタ 571">
                <a:extLst>
                  <a:ext uri="{FF2B5EF4-FFF2-40B4-BE49-F238E27FC236}">
                    <a16:creationId xmlns:a16="http://schemas.microsoft.com/office/drawing/2014/main" id="{C18A3EFE-EECE-6142-8D77-C6C19633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線コネクタ 572">
                <a:extLst>
                  <a:ext uri="{FF2B5EF4-FFF2-40B4-BE49-F238E27FC236}">
                    <a16:creationId xmlns:a16="http://schemas.microsoft.com/office/drawing/2014/main" id="{3F5720A9-45A6-7D40-848C-BD3FEA435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線コネクタ 573">
                <a:extLst>
                  <a:ext uri="{FF2B5EF4-FFF2-40B4-BE49-F238E27FC236}">
                    <a16:creationId xmlns:a16="http://schemas.microsoft.com/office/drawing/2014/main" id="{BA3FCECD-7E7B-D545-AFBE-A792AD950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線コネクタ 574">
                <a:extLst>
                  <a:ext uri="{FF2B5EF4-FFF2-40B4-BE49-F238E27FC236}">
                    <a16:creationId xmlns:a16="http://schemas.microsoft.com/office/drawing/2014/main" id="{4D6A9E86-E77C-B243-86ED-E418E8AB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線コネクタ 575">
                <a:extLst>
                  <a:ext uri="{FF2B5EF4-FFF2-40B4-BE49-F238E27FC236}">
                    <a16:creationId xmlns:a16="http://schemas.microsoft.com/office/drawing/2014/main" id="{E48C05D9-9D9C-FD42-B2B1-0F4BEE7BE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グループ化 576">
              <a:extLst>
                <a:ext uri="{FF2B5EF4-FFF2-40B4-BE49-F238E27FC236}">
                  <a16:creationId xmlns:a16="http://schemas.microsoft.com/office/drawing/2014/main" id="{8CCD6AAF-9F84-FB49-B225-F2A73A361047}"/>
                </a:ext>
              </a:extLst>
            </p:cNvPr>
            <p:cNvGrpSpPr/>
            <p:nvPr/>
          </p:nvGrpSpPr>
          <p:grpSpPr>
            <a:xfrm rot="5492280">
              <a:off x="6472373" y="3743582"/>
              <a:ext cx="698813" cy="698401"/>
              <a:chOff x="3108960" y="1764255"/>
              <a:chExt cx="914400" cy="914400"/>
            </a:xfrm>
          </p:grpSpPr>
          <p:sp>
            <p:nvSpPr>
              <p:cNvPr id="578" name="正方形/長方形 577">
                <a:extLst>
                  <a:ext uri="{FF2B5EF4-FFF2-40B4-BE49-F238E27FC236}">
                    <a16:creationId xmlns:a16="http://schemas.microsoft.com/office/drawing/2014/main" id="{31604939-8310-D347-B436-6895D063491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9" name="直線コネクタ 578">
                <a:extLst>
                  <a:ext uri="{FF2B5EF4-FFF2-40B4-BE49-F238E27FC236}">
                    <a16:creationId xmlns:a16="http://schemas.microsoft.com/office/drawing/2014/main" id="{C8FC742A-7937-0A47-8A8A-7F1ED87F8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線コネクタ 579">
                <a:extLst>
                  <a:ext uri="{FF2B5EF4-FFF2-40B4-BE49-F238E27FC236}">
                    <a16:creationId xmlns:a16="http://schemas.microsoft.com/office/drawing/2014/main" id="{BB7CCF34-C776-F043-87CD-BE44D9B00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線コネクタ 580">
                <a:extLst>
                  <a:ext uri="{FF2B5EF4-FFF2-40B4-BE49-F238E27FC236}">
                    <a16:creationId xmlns:a16="http://schemas.microsoft.com/office/drawing/2014/main" id="{33D604EA-86A5-8041-AD08-08500E17F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線コネクタ 581">
                <a:extLst>
                  <a:ext uri="{FF2B5EF4-FFF2-40B4-BE49-F238E27FC236}">
                    <a16:creationId xmlns:a16="http://schemas.microsoft.com/office/drawing/2014/main" id="{315D7384-0F68-8D46-8213-1429DD00E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線コネクタ 582">
                <a:extLst>
                  <a:ext uri="{FF2B5EF4-FFF2-40B4-BE49-F238E27FC236}">
                    <a16:creationId xmlns:a16="http://schemas.microsoft.com/office/drawing/2014/main" id="{4423B4AD-6D12-C347-92DA-F46B4A7D1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グループ化 583">
              <a:extLst>
                <a:ext uri="{FF2B5EF4-FFF2-40B4-BE49-F238E27FC236}">
                  <a16:creationId xmlns:a16="http://schemas.microsoft.com/office/drawing/2014/main" id="{A7B618C7-A754-E044-96A4-17E0978B0861}"/>
                </a:ext>
              </a:extLst>
            </p:cNvPr>
            <p:cNvGrpSpPr/>
            <p:nvPr/>
          </p:nvGrpSpPr>
          <p:grpSpPr>
            <a:xfrm rot="7452741">
              <a:off x="5135951" y="3635649"/>
              <a:ext cx="698813" cy="698401"/>
              <a:chOff x="3108960" y="1764255"/>
              <a:chExt cx="914400" cy="914400"/>
            </a:xfrm>
          </p:grpSpPr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C6DC5041-3446-D34F-B61B-E324757B604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6" name="直線コネクタ 585">
                <a:extLst>
                  <a:ext uri="{FF2B5EF4-FFF2-40B4-BE49-F238E27FC236}">
                    <a16:creationId xmlns:a16="http://schemas.microsoft.com/office/drawing/2014/main" id="{6241C3CE-9582-7948-8E7E-BE4B6A3AC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コネクタ 586">
                <a:extLst>
                  <a:ext uri="{FF2B5EF4-FFF2-40B4-BE49-F238E27FC236}">
                    <a16:creationId xmlns:a16="http://schemas.microsoft.com/office/drawing/2014/main" id="{C37D6CF1-697D-CE48-95F4-B3C77898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コネクタ 587">
                <a:extLst>
                  <a:ext uri="{FF2B5EF4-FFF2-40B4-BE49-F238E27FC236}">
                    <a16:creationId xmlns:a16="http://schemas.microsoft.com/office/drawing/2014/main" id="{2CE6EE37-7681-974B-B96A-F8A9973DC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>
                <a:extLst>
                  <a:ext uri="{FF2B5EF4-FFF2-40B4-BE49-F238E27FC236}">
                    <a16:creationId xmlns:a16="http://schemas.microsoft.com/office/drawing/2014/main" id="{46CA625E-324A-3B46-9292-4A2358BFF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線コネクタ 589">
                <a:extLst>
                  <a:ext uri="{FF2B5EF4-FFF2-40B4-BE49-F238E27FC236}">
                    <a16:creationId xmlns:a16="http://schemas.microsoft.com/office/drawing/2014/main" id="{3DC6D527-A01F-BB4A-992B-6D7A7C220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グループ化 590">
              <a:extLst>
                <a:ext uri="{FF2B5EF4-FFF2-40B4-BE49-F238E27FC236}">
                  <a16:creationId xmlns:a16="http://schemas.microsoft.com/office/drawing/2014/main" id="{46425264-817F-1545-81F7-BCDCA636250D}"/>
                </a:ext>
              </a:extLst>
            </p:cNvPr>
            <p:cNvGrpSpPr/>
            <p:nvPr/>
          </p:nvGrpSpPr>
          <p:grpSpPr>
            <a:xfrm rot="7452741">
              <a:off x="7401874" y="4478831"/>
              <a:ext cx="698813" cy="698401"/>
              <a:chOff x="3108960" y="1764255"/>
              <a:chExt cx="914400" cy="914400"/>
            </a:xfrm>
          </p:grpSpPr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898C16B3-2065-2A4E-89E3-6A157F0CEDB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1BF0BC84-0D64-EB46-83D1-7F8E61B43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>
                <a:extLst>
                  <a:ext uri="{FF2B5EF4-FFF2-40B4-BE49-F238E27FC236}">
                    <a16:creationId xmlns:a16="http://schemas.microsoft.com/office/drawing/2014/main" id="{E1C42C42-E6D9-ED46-87AD-951B9113C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線コネクタ 594">
                <a:extLst>
                  <a:ext uri="{FF2B5EF4-FFF2-40B4-BE49-F238E27FC236}">
                    <a16:creationId xmlns:a16="http://schemas.microsoft.com/office/drawing/2014/main" id="{ABBE0A6F-5F7E-9A41-921C-89490B80B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線コネクタ 595">
                <a:extLst>
                  <a:ext uri="{FF2B5EF4-FFF2-40B4-BE49-F238E27FC236}">
                    <a16:creationId xmlns:a16="http://schemas.microsoft.com/office/drawing/2014/main" id="{1FA80C66-6522-2040-AD2E-CAB2D9A89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F75FD64C-F1CB-0B49-99B0-ECC9853C2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グループ化 597">
              <a:extLst>
                <a:ext uri="{FF2B5EF4-FFF2-40B4-BE49-F238E27FC236}">
                  <a16:creationId xmlns:a16="http://schemas.microsoft.com/office/drawing/2014/main" id="{C452CFEA-1816-BC42-AD7C-79FBCBB3A704}"/>
                </a:ext>
              </a:extLst>
            </p:cNvPr>
            <p:cNvGrpSpPr/>
            <p:nvPr/>
          </p:nvGrpSpPr>
          <p:grpSpPr>
            <a:xfrm rot="7452741">
              <a:off x="5968091" y="4875515"/>
              <a:ext cx="698813" cy="698401"/>
              <a:chOff x="3108960" y="1764255"/>
              <a:chExt cx="914400" cy="914400"/>
            </a:xfrm>
          </p:grpSpPr>
          <p:sp>
            <p:nvSpPr>
              <p:cNvPr id="599" name="正方形/長方形 598">
                <a:extLst>
                  <a:ext uri="{FF2B5EF4-FFF2-40B4-BE49-F238E27FC236}">
                    <a16:creationId xmlns:a16="http://schemas.microsoft.com/office/drawing/2014/main" id="{0333C00F-2B47-6A48-A854-A5B1DF57466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00" name="直線コネクタ 599">
                <a:extLst>
                  <a:ext uri="{FF2B5EF4-FFF2-40B4-BE49-F238E27FC236}">
                    <a16:creationId xmlns:a16="http://schemas.microsoft.com/office/drawing/2014/main" id="{DF0854D2-A3A6-BE4E-8D33-AA7DD3900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線コネクタ 600">
                <a:extLst>
                  <a:ext uri="{FF2B5EF4-FFF2-40B4-BE49-F238E27FC236}">
                    <a16:creationId xmlns:a16="http://schemas.microsoft.com/office/drawing/2014/main" id="{45C0AAB0-CEBF-D84A-B4DA-BC21216CC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コネクタ 601">
                <a:extLst>
                  <a:ext uri="{FF2B5EF4-FFF2-40B4-BE49-F238E27FC236}">
                    <a16:creationId xmlns:a16="http://schemas.microsoft.com/office/drawing/2014/main" id="{F090B96C-9F7A-DF42-ABD1-4013BAAE5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線コネクタ 602">
                <a:extLst>
                  <a:ext uri="{FF2B5EF4-FFF2-40B4-BE49-F238E27FC236}">
                    <a16:creationId xmlns:a16="http://schemas.microsoft.com/office/drawing/2014/main" id="{967B6389-C108-9647-AD0C-5BD9A9CE1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線コネクタ 603">
                <a:extLst>
                  <a:ext uri="{FF2B5EF4-FFF2-40B4-BE49-F238E27FC236}">
                    <a16:creationId xmlns:a16="http://schemas.microsoft.com/office/drawing/2014/main" id="{0891D5E3-0C43-D549-8BAA-B050CF60F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グループ化 604">
              <a:extLst>
                <a:ext uri="{FF2B5EF4-FFF2-40B4-BE49-F238E27FC236}">
                  <a16:creationId xmlns:a16="http://schemas.microsoft.com/office/drawing/2014/main" id="{CA26B9E7-1AAF-3C40-9240-40CC99B1C2E0}"/>
                </a:ext>
              </a:extLst>
            </p:cNvPr>
            <p:cNvGrpSpPr/>
            <p:nvPr/>
          </p:nvGrpSpPr>
          <p:grpSpPr>
            <a:xfrm rot="8945580">
              <a:off x="6182914" y="4278985"/>
              <a:ext cx="698401" cy="698813"/>
              <a:chOff x="3108960" y="1764255"/>
              <a:chExt cx="914400" cy="914400"/>
            </a:xfrm>
          </p:grpSpPr>
          <p:sp>
            <p:nvSpPr>
              <p:cNvPr id="606" name="正方形/長方形 605">
                <a:extLst>
                  <a:ext uri="{FF2B5EF4-FFF2-40B4-BE49-F238E27FC236}">
                    <a16:creationId xmlns:a16="http://schemas.microsoft.com/office/drawing/2014/main" id="{5982BA14-1762-BD4A-A3E4-DC46D328049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07" name="直線コネクタ 606">
                <a:extLst>
                  <a:ext uri="{FF2B5EF4-FFF2-40B4-BE49-F238E27FC236}">
                    <a16:creationId xmlns:a16="http://schemas.microsoft.com/office/drawing/2014/main" id="{D1D13578-2754-A744-9E27-B0308CA4A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線コネクタ 607">
                <a:extLst>
                  <a:ext uri="{FF2B5EF4-FFF2-40B4-BE49-F238E27FC236}">
                    <a16:creationId xmlns:a16="http://schemas.microsoft.com/office/drawing/2014/main" id="{249421BE-C40C-FE44-9203-D76830B7C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線コネクタ 608">
                <a:extLst>
                  <a:ext uri="{FF2B5EF4-FFF2-40B4-BE49-F238E27FC236}">
                    <a16:creationId xmlns:a16="http://schemas.microsoft.com/office/drawing/2014/main" id="{86BB2ED3-AB49-FE46-A52F-036A831A3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線コネクタ 609">
                <a:extLst>
                  <a:ext uri="{FF2B5EF4-FFF2-40B4-BE49-F238E27FC236}">
                    <a16:creationId xmlns:a16="http://schemas.microsoft.com/office/drawing/2014/main" id="{5394152F-1026-1646-891D-5DD505CF3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線コネクタ 610">
                <a:extLst>
                  <a:ext uri="{FF2B5EF4-FFF2-40B4-BE49-F238E27FC236}">
                    <a16:creationId xmlns:a16="http://schemas.microsoft.com/office/drawing/2014/main" id="{FF77CD36-797D-0E42-B6D6-412669462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グループ化 611">
              <a:extLst>
                <a:ext uri="{FF2B5EF4-FFF2-40B4-BE49-F238E27FC236}">
                  <a16:creationId xmlns:a16="http://schemas.microsoft.com/office/drawing/2014/main" id="{267BDA79-85EB-A544-A1C7-2D7F08974631}"/>
                </a:ext>
              </a:extLst>
            </p:cNvPr>
            <p:cNvGrpSpPr/>
            <p:nvPr/>
          </p:nvGrpSpPr>
          <p:grpSpPr>
            <a:xfrm rot="8945580">
              <a:off x="5758831" y="5548571"/>
              <a:ext cx="698401" cy="698813"/>
              <a:chOff x="3108960" y="1764255"/>
              <a:chExt cx="914400" cy="914400"/>
            </a:xfrm>
          </p:grpSpPr>
          <p:sp>
            <p:nvSpPr>
              <p:cNvPr id="613" name="正方形/長方形 612">
                <a:extLst>
                  <a:ext uri="{FF2B5EF4-FFF2-40B4-BE49-F238E27FC236}">
                    <a16:creationId xmlns:a16="http://schemas.microsoft.com/office/drawing/2014/main" id="{2DDCED3E-57D7-5641-B2D6-F34C728CAA9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4" name="直線コネクタ 613">
                <a:extLst>
                  <a:ext uri="{FF2B5EF4-FFF2-40B4-BE49-F238E27FC236}">
                    <a16:creationId xmlns:a16="http://schemas.microsoft.com/office/drawing/2014/main" id="{5EA3F3DF-0202-824F-9304-FEFF55BEB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線コネクタ 614">
                <a:extLst>
                  <a:ext uri="{FF2B5EF4-FFF2-40B4-BE49-F238E27FC236}">
                    <a16:creationId xmlns:a16="http://schemas.microsoft.com/office/drawing/2014/main" id="{22602A4C-A166-9E40-8335-DA82BE745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線コネクタ 615">
                <a:extLst>
                  <a:ext uri="{FF2B5EF4-FFF2-40B4-BE49-F238E27FC236}">
                    <a16:creationId xmlns:a16="http://schemas.microsoft.com/office/drawing/2014/main" id="{3A3BADE9-5FE0-EE41-9552-F6AE5283C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直線コネクタ 616">
                <a:extLst>
                  <a:ext uri="{FF2B5EF4-FFF2-40B4-BE49-F238E27FC236}">
                    <a16:creationId xmlns:a16="http://schemas.microsoft.com/office/drawing/2014/main" id="{9E26E728-F808-E044-8C04-500C681AC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線コネクタ 617">
                <a:extLst>
                  <a:ext uri="{FF2B5EF4-FFF2-40B4-BE49-F238E27FC236}">
                    <a16:creationId xmlns:a16="http://schemas.microsoft.com/office/drawing/2014/main" id="{00A4E518-CFF0-5640-82B1-1A52060A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グループ化 618">
              <a:extLst>
                <a:ext uri="{FF2B5EF4-FFF2-40B4-BE49-F238E27FC236}">
                  <a16:creationId xmlns:a16="http://schemas.microsoft.com/office/drawing/2014/main" id="{45D57AE4-EE89-F64F-9841-5A711059AB91}"/>
                </a:ext>
              </a:extLst>
            </p:cNvPr>
            <p:cNvGrpSpPr/>
            <p:nvPr/>
          </p:nvGrpSpPr>
          <p:grpSpPr>
            <a:xfrm rot="11571050">
              <a:off x="6526977" y="5511235"/>
              <a:ext cx="698401" cy="698813"/>
              <a:chOff x="3108960" y="1764255"/>
              <a:chExt cx="914400" cy="914400"/>
            </a:xfrm>
          </p:grpSpPr>
          <p:sp>
            <p:nvSpPr>
              <p:cNvPr id="620" name="正方形/長方形 619">
                <a:extLst>
                  <a:ext uri="{FF2B5EF4-FFF2-40B4-BE49-F238E27FC236}">
                    <a16:creationId xmlns:a16="http://schemas.microsoft.com/office/drawing/2014/main" id="{0A1EDCD9-CD95-AE4A-9175-B7E639867B3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1" name="直線コネクタ 620">
                <a:extLst>
                  <a:ext uri="{FF2B5EF4-FFF2-40B4-BE49-F238E27FC236}">
                    <a16:creationId xmlns:a16="http://schemas.microsoft.com/office/drawing/2014/main" id="{7309D78D-47AA-A649-89FD-9030B392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線コネクタ 621">
                <a:extLst>
                  <a:ext uri="{FF2B5EF4-FFF2-40B4-BE49-F238E27FC236}">
                    <a16:creationId xmlns:a16="http://schemas.microsoft.com/office/drawing/2014/main" id="{0D8E6071-D7E4-A744-A78F-A78C1B12C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線コネクタ 622">
                <a:extLst>
                  <a:ext uri="{FF2B5EF4-FFF2-40B4-BE49-F238E27FC236}">
                    <a16:creationId xmlns:a16="http://schemas.microsoft.com/office/drawing/2014/main" id="{6E230313-F8F5-6148-81E3-5B22FAB63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454441CA-FF33-284D-B105-1AD729608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線コネクタ 624">
                <a:extLst>
                  <a:ext uri="{FF2B5EF4-FFF2-40B4-BE49-F238E27FC236}">
                    <a16:creationId xmlns:a16="http://schemas.microsoft.com/office/drawing/2014/main" id="{C89F5C1B-52CA-D545-A835-D7DFCBFC0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グループ化 625">
              <a:extLst>
                <a:ext uri="{FF2B5EF4-FFF2-40B4-BE49-F238E27FC236}">
                  <a16:creationId xmlns:a16="http://schemas.microsoft.com/office/drawing/2014/main" id="{88E80A8B-A866-B340-B4A5-43F1F9BB79B0}"/>
                </a:ext>
              </a:extLst>
            </p:cNvPr>
            <p:cNvGrpSpPr/>
            <p:nvPr/>
          </p:nvGrpSpPr>
          <p:grpSpPr>
            <a:xfrm rot="12919075">
              <a:off x="4804254" y="4192809"/>
              <a:ext cx="698401" cy="698813"/>
              <a:chOff x="3108960" y="1764255"/>
              <a:chExt cx="914400" cy="914400"/>
            </a:xfrm>
          </p:grpSpPr>
          <p:sp>
            <p:nvSpPr>
              <p:cNvPr id="627" name="正方形/長方形 626">
                <a:extLst>
                  <a:ext uri="{FF2B5EF4-FFF2-40B4-BE49-F238E27FC236}">
                    <a16:creationId xmlns:a16="http://schemas.microsoft.com/office/drawing/2014/main" id="{5534CCF3-9680-5B45-98A4-34F8F8372711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28" name="直線コネクタ 627">
                <a:extLst>
                  <a:ext uri="{FF2B5EF4-FFF2-40B4-BE49-F238E27FC236}">
                    <a16:creationId xmlns:a16="http://schemas.microsoft.com/office/drawing/2014/main" id="{57E695A4-1360-AB45-B5D7-469922BC9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直線コネクタ 628">
                <a:extLst>
                  <a:ext uri="{FF2B5EF4-FFF2-40B4-BE49-F238E27FC236}">
                    <a16:creationId xmlns:a16="http://schemas.microsoft.com/office/drawing/2014/main" id="{B2079FF3-0F46-A147-AAAE-A3BB4E87D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線コネクタ 629">
                <a:extLst>
                  <a:ext uri="{FF2B5EF4-FFF2-40B4-BE49-F238E27FC236}">
                    <a16:creationId xmlns:a16="http://schemas.microsoft.com/office/drawing/2014/main" id="{A7BE48FD-5932-3045-A527-7B41E471E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線コネクタ 630">
                <a:extLst>
                  <a:ext uri="{FF2B5EF4-FFF2-40B4-BE49-F238E27FC236}">
                    <a16:creationId xmlns:a16="http://schemas.microsoft.com/office/drawing/2014/main" id="{AC443C05-C370-E24E-AC9E-6B23342D1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線コネクタ 631">
                <a:extLst>
                  <a:ext uri="{FF2B5EF4-FFF2-40B4-BE49-F238E27FC236}">
                    <a16:creationId xmlns:a16="http://schemas.microsoft.com/office/drawing/2014/main" id="{5377DAF7-BB3C-B14E-87FA-7F8496D8D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グループ化 632">
              <a:extLst>
                <a:ext uri="{FF2B5EF4-FFF2-40B4-BE49-F238E27FC236}">
                  <a16:creationId xmlns:a16="http://schemas.microsoft.com/office/drawing/2014/main" id="{1A5EC9D5-A605-2F4A-86D9-3C63DD491868}"/>
                </a:ext>
              </a:extLst>
            </p:cNvPr>
            <p:cNvGrpSpPr/>
            <p:nvPr/>
          </p:nvGrpSpPr>
          <p:grpSpPr>
            <a:xfrm rot="11151248">
              <a:off x="4753038" y="4924233"/>
              <a:ext cx="698401" cy="698813"/>
              <a:chOff x="3108960" y="1764255"/>
              <a:chExt cx="914400" cy="914400"/>
            </a:xfrm>
          </p:grpSpPr>
          <p:sp>
            <p:nvSpPr>
              <p:cNvPr id="634" name="正方形/長方形 633">
                <a:extLst>
                  <a:ext uri="{FF2B5EF4-FFF2-40B4-BE49-F238E27FC236}">
                    <a16:creationId xmlns:a16="http://schemas.microsoft.com/office/drawing/2014/main" id="{FFC928EE-FD0B-C145-A79A-914CD065E4BB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5" name="直線コネクタ 634">
                <a:extLst>
                  <a:ext uri="{FF2B5EF4-FFF2-40B4-BE49-F238E27FC236}">
                    <a16:creationId xmlns:a16="http://schemas.microsoft.com/office/drawing/2014/main" id="{8A549CB2-4436-C247-9369-5D70F32D3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線コネクタ 635">
                <a:extLst>
                  <a:ext uri="{FF2B5EF4-FFF2-40B4-BE49-F238E27FC236}">
                    <a16:creationId xmlns:a16="http://schemas.microsoft.com/office/drawing/2014/main" id="{035C70F1-5B12-B849-916F-0CFDE4849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線コネクタ 636">
                <a:extLst>
                  <a:ext uri="{FF2B5EF4-FFF2-40B4-BE49-F238E27FC236}">
                    <a16:creationId xmlns:a16="http://schemas.microsoft.com/office/drawing/2014/main" id="{B744E302-EF49-274A-A9B2-B04A7866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直線コネクタ 637">
                <a:extLst>
                  <a:ext uri="{FF2B5EF4-FFF2-40B4-BE49-F238E27FC236}">
                    <a16:creationId xmlns:a16="http://schemas.microsoft.com/office/drawing/2014/main" id="{DE5361E0-5415-FA44-B290-F4AA95EAA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直線コネクタ 638">
                <a:extLst>
                  <a:ext uri="{FF2B5EF4-FFF2-40B4-BE49-F238E27FC236}">
                    <a16:creationId xmlns:a16="http://schemas.microsoft.com/office/drawing/2014/main" id="{E1ECE9F8-F7D0-4541-AE52-C6158988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グループ化 639">
              <a:extLst>
                <a:ext uri="{FF2B5EF4-FFF2-40B4-BE49-F238E27FC236}">
                  <a16:creationId xmlns:a16="http://schemas.microsoft.com/office/drawing/2014/main" id="{7E71476F-0C23-6346-851C-E5D05EE9CDA0}"/>
                </a:ext>
              </a:extLst>
            </p:cNvPr>
            <p:cNvGrpSpPr/>
            <p:nvPr/>
          </p:nvGrpSpPr>
          <p:grpSpPr>
            <a:xfrm rot="6630517">
              <a:off x="4949749" y="5390741"/>
              <a:ext cx="698813" cy="698401"/>
              <a:chOff x="3108960" y="1764255"/>
              <a:chExt cx="914400" cy="914400"/>
            </a:xfrm>
          </p:grpSpPr>
          <p:sp>
            <p:nvSpPr>
              <p:cNvPr id="641" name="正方形/長方形 640">
                <a:extLst>
                  <a:ext uri="{FF2B5EF4-FFF2-40B4-BE49-F238E27FC236}">
                    <a16:creationId xmlns:a16="http://schemas.microsoft.com/office/drawing/2014/main" id="{FB118DFE-A768-2544-BC02-0531EA910011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2" name="直線コネクタ 641">
                <a:extLst>
                  <a:ext uri="{FF2B5EF4-FFF2-40B4-BE49-F238E27FC236}">
                    <a16:creationId xmlns:a16="http://schemas.microsoft.com/office/drawing/2014/main" id="{23B7B54F-4D59-6443-9E7B-C2308B2CB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線コネクタ 642">
                <a:extLst>
                  <a:ext uri="{FF2B5EF4-FFF2-40B4-BE49-F238E27FC236}">
                    <a16:creationId xmlns:a16="http://schemas.microsoft.com/office/drawing/2014/main" id="{8D4E4C1E-8CFE-7A4C-AB1F-B48359205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線コネクタ 643">
                <a:extLst>
                  <a:ext uri="{FF2B5EF4-FFF2-40B4-BE49-F238E27FC236}">
                    <a16:creationId xmlns:a16="http://schemas.microsoft.com/office/drawing/2014/main" id="{F8B70E8A-B056-9A44-B865-8A3907C3F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線コネクタ 644">
                <a:extLst>
                  <a:ext uri="{FF2B5EF4-FFF2-40B4-BE49-F238E27FC236}">
                    <a16:creationId xmlns:a16="http://schemas.microsoft.com/office/drawing/2014/main" id="{E4287BFA-5EAD-6A42-AF15-CF23D9C0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線コネクタ 645">
                <a:extLst>
                  <a:ext uri="{FF2B5EF4-FFF2-40B4-BE49-F238E27FC236}">
                    <a16:creationId xmlns:a16="http://schemas.microsoft.com/office/drawing/2014/main" id="{510EE89E-BE08-5A49-B034-589F3ED1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グループ化 646">
              <a:extLst>
                <a:ext uri="{FF2B5EF4-FFF2-40B4-BE49-F238E27FC236}">
                  <a16:creationId xmlns:a16="http://schemas.microsoft.com/office/drawing/2014/main" id="{5EC9F12C-BE8D-5340-9AA4-48F260792CDD}"/>
                </a:ext>
              </a:extLst>
            </p:cNvPr>
            <p:cNvGrpSpPr/>
            <p:nvPr/>
          </p:nvGrpSpPr>
          <p:grpSpPr>
            <a:xfrm rot="10083817">
              <a:off x="4599080" y="5853130"/>
              <a:ext cx="698401" cy="698813"/>
              <a:chOff x="3108960" y="1764255"/>
              <a:chExt cx="914400" cy="914400"/>
            </a:xfrm>
          </p:grpSpPr>
          <p:sp>
            <p:nvSpPr>
              <p:cNvPr id="648" name="正方形/長方形 647">
                <a:extLst>
                  <a:ext uri="{FF2B5EF4-FFF2-40B4-BE49-F238E27FC236}">
                    <a16:creationId xmlns:a16="http://schemas.microsoft.com/office/drawing/2014/main" id="{597E7CD1-3C98-C841-8EC9-9702ECFD3F31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9" name="直線コネクタ 648">
                <a:extLst>
                  <a:ext uri="{FF2B5EF4-FFF2-40B4-BE49-F238E27FC236}">
                    <a16:creationId xmlns:a16="http://schemas.microsoft.com/office/drawing/2014/main" id="{4B198D33-9054-7947-9E09-B34F5CA60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直線コネクタ 649">
                <a:extLst>
                  <a:ext uri="{FF2B5EF4-FFF2-40B4-BE49-F238E27FC236}">
                    <a16:creationId xmlns:a16="http://schemas.microsoft.com/office/drawing/2014/main" id="{C2872015-B4B9-6E42-8DD8-EDE8F6E95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線コネクタ 650">
                <a:extLst>
                  <a:ext uri="{FF2B5EF4-FFF2-40B4-BE49-F238E27FC236}">
                    <a16:creationId xmlns:a16="http://schemas.microsoft.com/office/drawing/2014/main" id="{92216567-A783-534E-9DA9-41E21BA63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線コネクタ 651">
                <a:extLst>
                  <a:ext uri="{FF2B5EF4-FFF2-40B4-BE49-F238E27FC236}">
                    <a16:creationId xmlns:a16="http://schemas.microsoft.com/office/drawing/2014/main" id="{64AA2E77-8A74-4B4F-9D07-D837B6B0A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直線コネクタ 652">
                <a:extLst>
                  <a:ext uri="{FF2B5EF4-FFF2-40B4-BE49-F238E27FC236}">
                    <a16:creationId xmlns:a16="http://schemas.microsoft.com/office/drawing/2014/main" id="{7953124A-B638-2C41-ABD9-F2F855A2A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グループ化 653">
              <a:extLst>
                <a:ext uri="{FF2B5EF4-FFF2-40B4-BE49-F238E27FC236}">
                  <a16:creationId xmlns:a16="http://schemas.microsoft.com/office/drawing/2014/main" id="{FF0D30E6-14C2-CE45-BFFE-FC5D77E9D19C}"/>
                </a:ext>
              </a:extLst>
            </p:cNvPr>
            <p:cNvGrpSpPr/>
            <p:nvPr/>
          </p:nvGrpSpPr>
          <p:grpSpPr>
            <a:xfrm rot="12709287">
              <a:off x="4320119" y="5379863"/>
              <a:ext cx="698401" cy="698813"/>
              <a:chOff x="3108960" y="1764255"/>
              <a:chExt cx="914400" cy="914400"/>
            </a:xfrm>
          </p:grpSpPr>
          <p:sp>
            <p:nvSpPr>
              <p:cNvPr id="655" name="正方形/長方形 654">
                <a:extLst>
                  <a:ext uri="{FF2B5EF4-FFF2-40B4-BE49-F238E27FC236}">
                    <a16:creationId xmlns:a16="http://schemas.microsoft.com/office/drawing/2014/main" id="{B8F817F2-E2A7-EC48-A4F9-617151F91E2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56" name="直線コネクタ 655">
                <a:extLst>
                  <a:ext uri="{FF2B5EF4-FFF2-40B4-BE49-F238E27FC236}">
                    <a16:creationId xmlns:a16="http://schemas.microsoft.com/office/drawing/2014/main" id="{EA4FDEAD-8DB2-A942-B63C-CDE488C9C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直線コネクタ 656">
                <a:extLst>
                  <a:ext uri="{FF2B5EF4-FFF2-40B4-BE49-F238E27FC236}">
                    <a16:creationId xmlns:a16="http://schemas.microsoft.com/office/drawing/2014/main" id="{D110F1CF-446D-C24E-96EA-98CE32D4A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線コネクタ 657">
                <a:extLst>
                  <a:ext uri="{FF2B5EF4-FFF2-40B4-BE49-F238E27FC236}">
                    <a16:creationId xmlns:a16="http://schemas.microsoft.com/office/drawing/2014/main" id="{8E731FC7-A840-D24C-B6A2-13645E38B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直線コネクタ 658">
                <a:extLst>
                  <a:ext uri="{FF2B5EF4-FFF2-40B4-BE49-F238E27FC236}">
                    <a16:creationId xmlns:a16="http://schemas.microsoft.com/office/drawing/2014/main" id="{CDFBAA02-6E55-2445-AFE6-862F4DE14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直線コネクタ 659">
                <a:extLst>
                  <a:ext uri="{FF2B5EF4-FFF2-40B4-BE49-F238E27FC236}">
                    <a16:creationId xmlns:a16="http://schemas.microsoft.com/office/drawing/2014/main" id="{0D672B8E-5569-AF4C-9EC9-685E79839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グループ化 660">
              <a:extLst>
                <a:ext uri="{FF2B5EF4-FFF2-40B4-BE49-F238E27FC236}">
                  <a16:creationId xmlns:a16="http://schemas.microsoft.com/office/drawing/2014/main" id="{546839CE-B5F5-474F-A141-3BB7F2E554EF}"/>
                </a:ext>
              </a:extLst>
            </p:cNvPr>
            <p:cNvGrpSpPr/>
            <p:nvPr/>
          </p:nvGrpSpPr>
          <p:grpSpPr>
            <a:xfrm rot="11505508">
              <a:off x="5530592" y="5728225"/>
              <a:ext cx="698401" cy="698813"/>
              <a:chOff x="3108960" y="1764255"/>
              <a:chExt cx="914400" cy="914400"/>
            </a:xfrm>
          </p:grpSpPr>
          <p:sp>
            <p:nvSpPr>
              <p:cNvPr id="662" name="正方形/長方形 661">
                <a:extLst>
                  <a:ext uri="{FF2B5EF4-FFF2-40B4-BE49-F238E27FC236}">
                    <a16:creationId xmlns:a16="http://schemas.microsoft.com/office/drawing/2014/main" id="{3354DF6C-F9EA-E64E-A29F-6F641A84159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3" name="直線コネクタ 662">
                <a:extLst>
                  <a:ext uri="{FF2B5EF4-FFF2-40B4-BE49-F238E27FC236}">
                    <a16:creationId xmlns:a16="http://schemas.microsoft.com/office/drawing/2014/main" id="{7B0F5F17-FF7C-A643-9A13-7ACEAFA5B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線コネクタ 663">
                <a:extLst>
                  <a:ext uri="{FF2B5EF4-FFF2-40B4-BE49-F238E27FC236}">
                    <a16:creationId xmlns:a16="http://schemas.microsoft.com/office/drawing/2014/main" id="{F0D2354F-C493-8144-9819-124BCA0F7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線コネクタ 664">
                <a:extLst>
                  <a:ext uri="{FF2B5EF4-FFF2-40B4-BE49-F238E27FC236}">
                    <a16:creationId xmlns:a16="http://schemas.microsoft.com/office/drawing/2014/main" id="{B4F69AB4-CB2B-EE4E-A40E-8C90FAE6D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線コネクタ 665">
                <a:extLst>
                  <a:ext uri="{FF2B5EF4-FFF2-40B4-BE49-F238E27FC236}">
                    <a16:creationId xmlns:a16="http://schemas.microsoft.com/office/drawing/2014/main" id="{FA6E1716-E34D-0E44-97EA-3EFBDCEC5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線コネクタ 666">
                <a:extLst>
                  <a:ext uri="{FF2B5EF4-FFF2-40B4-BE49-F238E27FC236}">
                    <a16:creationId xmlns:a16="http://schemas.microsoft.com/office/drawing/2014/main" id="{803EF6F4-2221-5D49-87F8-8B8224F00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8" name="グループ化 667">
              <a:extLst>
                <a:ext uri="{FF2B5EF4-FFF2-40B4-BE49-F238E27FC236}">
                  <a16:creationId xmlns:a16="http://schemas.microsoft.com/office/drawing/2014/main" id="{D01F5F61-B1FC-8342-BF79-8D1F141FE502}"/>
                </a:ext>
              </a:extLst>
            </p:cNvPr>
            <p:cNvGrpSpPr/>
            <p:nvPr/>
          </p:nvGrpSpPr>
          <p:grpSpPr>
            <a:xfrm rot="710364">
              <a:off x="2358825" y="1490609"/>
              <a:ext cx="698401" cy="698813"/>
              <a:chOff x="3108960" y="1764255"/>
              <a:chExt cx="914400" cy="914400"/>
            </a:xfrm>
          </p:grpSpPr>
          <p:sp>
            <p:nvSpPr>
              <p:cNvPr id="669" name="正方形/長方形 668">
                <a:extLst>
                  <a:ext uri="{FF2B5EF4-FFF2-40B4-BE49-F238E27FC236}">
                    <a16:creationId xmlns:a16="http://schemas.microsoft.com/office/drawing/2014/main" id="{8071FD71-73CA-7846-85B2-1D9432DECD2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0" name="直線コネクタ 669">
                <a:extLst>
                  <a:ext uri="{FF2B5EF4-FFF2-40B4-BE49-F238E27FC236}">
                    <a16:creationId xmlns:a16="http://schemas.microsoft.com/office/drawing/2014/main" id="{3099FDCD-77D7-7F4B-87C1-7E40D9EEB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線コネクタ 670">
                <a:extLst>
                  <a:ext uri="{FF2B5EF4-FFF2-40B4-BE49-F238E27FC236}">
                    <a16:creationId xmlns:a16="http://schemas.microsoft.com/office/drawing/2014/main" id="{83E66DA7-9A65-DD4B-BC0A-D36685A8E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直線コネクタ 671">
                <a:extLst>
                  <a:ext uri="{FF2B5EF4-FFF2-40B4-BE49-F238E27FC236}">
                    <a16:creationId xmlns:a16="http://schemas.microsoft.com/office/drawing/2014/main" id="{AA219A45-2EA0-1147-9F90-E09C8197A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直線コネクタ 672">
                <a:extLst>
                  <a:ext uri="{FF2B5EF4-FFF2-40B4-BE49-F238E27FC236}">
                    <a16:creationId xmlns:a16="http://schemas.microsoft.com/office/drawing/2014/main" id="{ED2F5262-703F-6C4D-A104-157CACC0C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線コネクタ 673">
                <a:extLst>
                  <a:ext uri="{FF2B5EF4-FFF2-40B4-BE49-F238E27FC236}">
                    <a16:creationId xmlns:a16="http://schemas.microsoft.com/office/drawing/2014/main" id="{E4D14893-EE0A-BF44-B14E-A3FE7B559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5" name="グループ化 674">
              <a:extLst>
                <a:ext uri="{FF2B5EF4-FFF2-40B4-BE49-F238E27FC236}">
                  <a16:creationId xmlns:a16="http://schemas.microsoft.com/office/drawing/2014/main" id="{3EA64133-4BD5-2D4C-BD66-3D9F8EEE0BE7}"/>
                </a:ext>
              </a:extLst>
            </p:cNvPr>
            <p:cNvGrpSpPr/>
            <p:nvPr/>
          </p:nvGrpSpPr>
          <p:grpSpPr>
            <a:xfrm rot="710364">
              <a:off x="4165355" y="2725178"/>
              <a:ext cx="698401" cy="698813"/>
              <a:chOff x="3108960" y="1764255"/>
              <a:chExt cx="914400" cy="914400"/>
            </a:xfrm>
          </p:grpSpPr>
          <p:sp>
            <p:nvSpPr>
              <p:cNvPr id="676" name="正方形/長方形 675">
                <a:extLst>
                  <a:ext uri="{FF2B5EF4-FFF2-40B4-BE49-F238E27FC236}">
                    <a16:creationId xmlns:a16="http://schemas.microsoft.com/office/drawing/2014/main" id="{6C3863C5-367E-3443-BA08-8DF8821978B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7" name="直線コネクタ 676">
                <a:extLst>
                  <a:ext uri="{FF2B5EF4-FFF2-40B4-BE49-F238E27FC236}">
                    <a16:creationId xmlns:a16="http://schemas.microsoft.com/office/drawing/2014/main" id="{863A20B8-CDE9-C04B-9F25-094950F4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直線コネクタ 677">
                <a:extLst>
                  <a:ext uri="{FF2B5EF4-FFF2-40B4-BE49-F238E27FC236}">
                    <a16:creationId xmlns:a16="http://schemas.microsoft.com/office/drawing/2014/main" id="{62434D87-26F3-8545-B73C-F1A6A3C19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線コネクタ 678">
                <a:extLst>
                  <a:ext uri="{FF2B5EF4-FFF2-40B4-BE49-F238E27FC236}">
                    <a16:creationId xmlns:a16="http://schemas.microsoft.com/office/drawing/2014/main" id="{5C0BE643-9D08-3C43-94DC-50A4CA61C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直線コネクタ 679">
                <a:extLst>
                  <a:ext uri="{FF2B5EF4-FFF2-40B4-BE49-F238E27FC236}">
                    <a16:creationId xmlns:a16="http://schemas.microsoft.com/office/drawing/2014/main" id="{81B44D90-1F94-D541-81B9-90ACDB530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802F9802-7721-424E-BBA1-A880EE2B5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2" name="グループ化 681">
              <a:extLst>
                <a:ext uri="{FF2B5EF4-FFF2-40B4-BE49-F238E27FC236}">
                  <a16:creationId xmlns:a16="http://schemas.microsoft.com/office/drawing/2014/main" id="{9728F62E-3566-1A42-BA41-A4CE64FFC751}"/>
                </a:ext>
              </a:extLst>
            </p:cNvPr>
            <p:cNvGrpSpPr/>
            <p:nvPr/>
          </p:nvGrpSpPr>
          <p:grpSpPr>
            <a:xfrm rot="3314989">
              <a:off x="3723875" y="1817044"/>
              <a:ext cx="698813" cy="698401"/>
              <a:chOff x="3108960" y="1764255"/>
              <a:chExt cx="914400" cy="914400"/>
            </a:xfrm>
          </p:grpSpPr>
          <p:sp>
            <p:nvSpPr>
              <p:cNvPr id="683" name="正方形/長方形 682">
                <a:extLst>
                  <a:ext uri="{FF2B5EF4-FFF2-40B4-BE49-F238E27FC236}">
                    <a16:creationId xmlns:a16="http://schemas.microsoft.com/office/drawing/2014/main" id="{778CDD0C-4DF8-5444-8777-0CD8CB26421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4" name="直線コネクタ 683">
                <a:extLst>
                  <a:ext uri="{FF2B5EF4-FFF2-40B4-BE49-F238E27FC236}">
                    <a16:creationId xmlns:a16="http://schemas.microsoft.com/office/drawing/2014/main" id="{4741A74B-174A-F244-886A-9702F7CC1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線コネクタ 684">
                <a:extLst>
                  <a:ext uri="{FF2B5EF4-FFF2-40B4-BE49-F238E27FC236}">
                    <a16:creationId xmlns:a16="http://schemas.microsoft.com/office/drawing/2014/main" id="{4F34FB8B-5BE4-C045-A3AE-F2D5332FA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直線コネクタ 685">
                <a:extLst>
                  <a:ext uri="{FF2B5EF4-FFF2-40B4-BE49-F238E27FC236}">
                    <a16:creationId xmlns:a16="http://schemas.microsoft.com/office/drawing/2014/main" id="{A28F3F06-B5CB-7B45-AC86-302D5EB60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線コネクタ 686">
                <a:extLst>
                  <a:ext uri="{FF2B5EF4-FFF2-40B4-BE49-F238E27FC236}">
                    <a16:creationId xmlns:a16="http://schemas.microsoft.com/office/drawing/2014/main" id="{0942DCFD-D8A7-0E4D-A027-B9FE946F0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線コネクタ 687">
                <a:extLst>
                  <a:ext uri="{FF2B5EF4-FFF2-40B4-BE49-F238E27FC236}">
                    <a16:creationId xmlns:a16="http://schemas.microsoft.com/office/drawing/2014/main" id="{32CE7D46-2796-CA4B-8368-8093D0DD1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9" name="グループ化 688">
              <a:extLst>
                <a:ext uri="{FF2B5EF4-FFF2-40B4-BE49-F238E27FC236}">
                  <a16:creationId xmlns:a16="http://schemas.microsoft.com/office/drawing/2014/main" id="{5B1CB7AC-9C7D-9546-B72C-BE46B6D099A1}"/>
                </a:ext>
              </a:extLst>
            </p:cNvPr>
            <p:cNvGrpSpPr/>
            <p:nvPr/>
          </p:nvGrpSpPr>
          <p:grpSpPr>
            <a:xfrm rot="3314989">
              <a:off x="2184018" y="2725383"/>
              <a:ext cx="698813" cy="698401"/>
              <a:chOff x="3108960" y="1764255"/>
              <a:chExt cx="914400" cy="914400"/>
            </a:xfrm>
          </p:grpSpPr>
          <p:sp>
            <p:nvSpPr>
              <p:cNvPr id="690" name="正方形/長方形 689">
                <a:extLst>
                  <a:ext uri="{FF2B5EF4-FFF2-40B4-BE49-F238E27FC236}">
                    <a16:creationId xmlns:a16="http://schemas.microsoft.com/office/drawing/2014/main" id="{D792B089-CE63-FC4B-B0C8-F17B17EC32B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91" name="直線コネクタ 690">
                <a:extLst>
                  <a:ext uri="{FF2B5EF4-FFF2-40B4-BE49-F238E27FC236}">
                    <a16:creationId xmlns:a16="http://schemas.microsoft.com/office/drawing/2014/main" id="{7B0859BF-182B-6040-BDDA-443A27FF0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線コネクタ 691">
                <a:extLst>
                  <a:ext uri="{FF2B5EF4-FFF2-40B4-BE49-F238E27FC236}">
                    <a16:creationId xmlns:a16="http://schemas.microsoft.com/office/drawing/2014/main" id="{9E562D82-3C2C-1542-ADB9-5F7E73FBB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線コネクタ 692">
                <a:extLst>
                  <a:ext uri="{FF2B5EF4-FFF2-40B4-BE49-F238E27FC236}">
                    <a16:creationId xmlns:a16="http://schemas.microsoft.com/office/drawing/2014/main" id="{EFB39D1E-CA65-B44B-B246-3CED49D2E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線コネクタ 693">
                <a:extLst>
                  <a:ext uri="{FF2B5EF4-FFF2-40B4-BE49-F238E27FC236}">
                    <a16:creationId xmlns:a16="http://schemas.microsoft.com/office/drawing/2014/main" id="{504DD4BB-458F-2B4F-BF97-6D1E9CB11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直線コネクタ 694">
                <a:extLst>
                  <a:ext uri="{FF2B5EF4-FFF2-40B4-BE49-F238E27FC236}">
                    <a16:creationId xmlns:a16="http://schemas.microsoft.com/office/drawing/2014/main" id="{20E8E3B6-796E-9647-9536-78437A124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グループ化 695">
              <a:extLst>
                <a:ext uri="{FF2B5EF4-FFF2-40B4-BE49-F238E27FC236}">
                  <a16:creationId xmlns:a16="http://schemas.microsoft.com/office/drawing/2014/main" id="{E03E1CA1-1200-E446-B9E4-4CDA44AA9B47}"/>
                </a:ext>
              </a:extLst>
            </p:cNvPr>
            <p:cNvGrpSpPr/>
            <p:nvPr/>
          </p:nvGrpSpPr>
          <p:grpSpPr>
            <a:xfrm rot="5107654">
              <a:off x="2721519" y="901290"/>
              <a:ext cx="698813" cy="698401"/>
              <a:chOff x="3108960" y="1764255"/>
              <a:chExt cx="914400" cy="914400"/>
            </a:xfrm>
          </p:grpSpPr>
          <p:sp>
            <p:nvSpPr>
              <p:cNvPr id="697" name="正方形/長方形 696">
                <a:extLst>
                  <a:ext uri="{FF2B5EF4-FFF2-40B4-BE49-F238E27FC236}">
                    <a16:creationId xmlns:a16="http://schemas.microsoft.com/office/drawing/2014/main" id="{22B6FDEA-26CA-5547-8EFD-506CCA73A10B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98" name="直線コネクタ 697">
                <a:extLst>
                  <a:ext uri="{FF2B5EF4-FFF2-40B4-BE49-F238E27FC236}">
                    <a16:creationId xmlns:a16="http://schemas.microsoft.com/office/drawing/2014/main" id="{ABF344ED-8F26-814B-B0F1-34FF2A6A5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直線コネクタ 698">
                <a:extLst>
                  <a:ext uri="{FF2B5EF4-FFF2-40B4-BE49-F238E27FC236}">
                    <a16:creationId xmlns:a16="http://schemas.microsoft.com/office/drawing/2014/main" id="{77B3738D-CAA4-244D-B17B-F1AED5EED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直線コネクタ 699">
                <a:extLst>
                  <a:ext uri="{FF2B5EF4-FFF2-40B4-BE49-F238E27FC236}">
                    <a16:creationId xmlns:a16="http://schemas.microsoft.com/office/drawing/2014/main" id="{10761C68-D582-8D45-A02C-EC24D156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線コネクタ 700">
                <a:extLst>
                  <a:ext uri="{FF2B5EF4-FFF2-40B4-BE49-F238E27FC236}">
                    <a16:creationId xmlns:a16="http://schemas.microsoft.com/office/drawing/2014/main" id="{AF7D5408-AAB4-2043-B51C-9017100A0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線コネクタ 701">
                <a:extLst>
                  <a:ext uri="{FF2B5EF4-FFF2-40B4-BE49-F238E27FC236}">
                    <a16:creationId xmlns:a16="http://schemas.microsoft.com/office/drawing/2014/main" id="{F94EB296-4D98-2B49-842B-2166A6F11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グループ化 702">
              <a:extLst>
                <a:ext uri="{FF2B5EF4-FFF2-40B4-BE49-F238E27FC236}">
                  <a16:creationId xmlns:a16="http://schemas.microsoft.com/office/drawing/2014/main" id="{BD770F17-03D5-A24D-93F9-59FB2C71B72E}"/>
                </a:ext>
              </a:extLst>
            </p:cNvPr>
            <p:cNvGrpSpPr/>
            <p:nvPr/>
          </p:nvGrpSpPr>
          <p:grpSpPr>
            <a:xfrm rot="5107654">
              <a:off x="3340420" y="2231438"/>
              <a:ext cx="698813" cy="698401"/>
              <a:chOff x="3108960" y="1764255"/>
              <a:chExt cx="914400" cy="914400"/>
            </a:xfrm>
          </p:grpSpPr>
          <p:sp>
            <p:nvSpPr>
              <p:cNvPr id="704" name="正方形/長方形 703">
                <a:extLst>
                  <a:ext uri="{FF2B5EF4-FFF2-40B4-BE49-F238E27FC236}">
                    <a16:creationId xmlns:a16="http://schemas.microsoft.com/office/drawing/2014/main" id="{B9DD6BC6-01DE-B64A-9A9D-A0F1BA88BCA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5" name="直線コネクタ 704">
                <a:extLst>
                  <a:ext uri="{FF2B5EF4-FFF2-40B4-BE49-F238E27FC236}">
                    <a16:creationId xmlns:a16="http://schemas.microsoft.com/office/drawing/2014/main" id="{3FA27249-CA59-7245-8BF8-E48D1548F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直線コネクタ 705">
                <a:extLst>
                  <a:ext uri="{FF2B5EF4-FFF2-40B4-BE49-F238E27FC236}">
                    <a16:creationId xmlns:a16="http://schemas.microsoft.com/office/drawing/2014/main" id="{3621A42E-029B-0442-A834-7F412061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直線コネクタ 706">
                <a:extLst>
                  <a:ext uri="{FF2B5EF4-FFF2-40B4-BE49-F238E27FC236}">
                    <a16:creationId xmlns:a16="http://schemas.microsoft.com/office/drawing/2014/main" id="{1A5644C4-3A16-EA4B-8C85-F2EEBD1D5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直線コネクタ 707">
                <a:extLst>
                  <a:ext uri="{FF2B5EF4-FFF2-40B4-BE49-F238E27FC236}">
                    <a16:creationId xmlns:a16="http://schemas.microsoft.com/office/drawing/2014/main" id="{2E523AE3-D7C5-B645-A122-290FDABAD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直線コネクタ 708">
                <a:extLst>
                  <a:ext uri="{FF2B5EF4-FFF2-40B4-BE49-F238E27FC236}">
                    <a16:creationId xmlns:a16="http://schemas.microsoft.com/office/drawing/2014/main" id="{34195686-3CA6-2B4E-819F-D4124377B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グループ化 709">
              <a:extLst>
                <a:ext uri="{FF2B5EF4-FFF2-40B4-BE49-F238E27FC236}">
                  <a16:creationId xmlns:a16="http://schemas.microsoft.com/office/drawing/2014/main" id="{E6BF1C24-D580-FA49-A3F6-4D9C37870D28}"/>
                </a:ext>
              </a:extLst>
            </p:cNvPr>
            <p:cNvGrpSpPr/>
            <p:nvPr/>
          </p:nvGrpSpPr>
          <p:grpSpPr>
            <a:xfrm rot="5107654">
              <a:off x="3948532" y="992838"/>
              <a:ext cx="698813" cy="698401"/>
              <a:chOff x="3108960" y="1764255"/>
              <a:chExt cx="914400" cy="914400"/>
            </a:xfrm>
          </p:grpSpPr>
          <p:sp>
            <p:nvSpPr>
              <p:cNvPr id="711" name="正方形/長方形 710">
                <a:extLst>
                  <a:ext uri="{FF2B5EF4-FFF2-40B4-BE49-F238E27FC236}">
                    <a16:creationId xmlns:a16="http://schemas.microsoft.com/office/drawing/2014/main" id="{1D227299-8BAE-E14A-9547-54E3545098C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12" name="直線コネクタ 711">
                <a:extLst>
                  <a:ext uri="{FF2B5EF4-FFF2-40B4-BE49-F238E27FC236}">
                    <a16:creationId xmlns:a16="http://schemas.microsoft.com/office/drawing/2014/main" id="{DD6A4320-93A2-174F-8C1F-9EBF5F1C6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直線コネクタ 712">
                <a:extLst>
                  <a:ext uri="{FF2B5EF4-FFF2-40B4-BE49-F238E27FC236}">
                    <a16:creationId xmlns:a16="http://schemas.microsoft.com/office/drawing/2014/main" id="{B0F7CB60-C8D7-6047-A656-2233337D2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線コネクタ 713">
                <a:extLst>
                  <a:ext uri="{FF2B5EF4-FFF2-40B4-BE49-F238E27FC236}">
                    <a16:creationId xmlns:a16="http://schemas.microsoft.com/office/drawing/2014/main" id="{06809FAC-30CF-4E42-8BE7-85322879B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直線コネクタ 714">
                <a:extLst>
                  <a:ext uri="{FF2B5EF4-FFF2-40B4-BE49-F238E27FC236}">
                    <a16:creationId xmlns:a16="http://schemas.microsoft.com/office/drawing/2014/main" id="{0829D963-6012-7B40-9C7D-1C3F143D5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線コネクタ 715">
                <a:extLst>
                  <a:ext uri="{FF2B5EF4-FFF2-40B4-BE49-F238E27FC236}">
                    <a16:creationId xmlns:a16="http://schemas.microsoft.com/office/drawing/2014/main" id="{6A3DD0B8-CAAB-9144-B094-01B435EB2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7" name="グループ化 716">
              <a:extLst>
                <a:ext uri="{FF2B5EF4-FFF2-40B4-BE49-F238E27FC236}">
                  <a16:creationId xmlns:a16="http://schemas.microsoft.com/office/drawing/2014/main" id="{6F81614D-6893-9245-A084-6B06DAA4C1F2}"/>
                </a:ext>
              </a:extLst>
            </p:cNvPr>
            <p:cNvGrpSpPr/>
            <p:nvPr/>
          </p:nvGrpSpPr>
          <p:grpSpPr>
            <a:xfrm rot="6635373">
              <a:off x="2128748" y="2047554"/>
              <a:ext cx="698813" cy="698401"/>
              <a:chOff x="3108960" y="1764255"/>
              <a:chExt cx="914400" cy="914400"/>
            </a:xfrm>
          </p:grpSpPr>
          <p:sp>
            <p:nvSpPr>
              <p:cNvPr id="718" name="正方形/長方形 717">
                <a:extLst>
                  <a:ext uri="{FF2B5EF4-FFF2-40B4-BE49-F238E27FC236}">
                    <a16:creationId xmlns:a16="http://schemas.microsoft.com/office/drawing/2014/main" id="{7053849C-4C7B-E140-81BE-53CB9FCDA6A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19" name="直線コネクタ 718">
                <a:extLst>
                  <a:ext uri="{FF2B5EF4-FFF2-40B4-BE49-F238E27FC236}">
                    <a16:creationId xmlns:a16="http://schemas.microsoft.com/office/drawing/2014/main" id="{6B6369F0-BB66-6946-821F-A627317A4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線コネクタ 719">
                <a:extLst>
                  <a:ext uri="{FF2B5EF4-FFF2-40B4-BE49-F238E27FC236}">
                    <a16:creationId xmlns:a16="http://schemas.microsoft.com/office/drawing/2014/main" id="{E7E2E08A-8B47-384F-BEF8-B890BEC6A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直線コネクタ 720">
                <a:extLst>
                  <a:ext uri="{FF2B5EF4-FFF2-40B4-BE49-F238E27FC236}">
                    <a16:creationId xmlns:a16="http://schemas.microsoft.com/office/drawing/2014/main" id="{8F04F06A-D372-7E40-AA83-0DADE3655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直線コネクタ 721">
                <a:extLst>
                  <a:ext uri="{FF2B5EF4-FFF2-40B4-BE49-F238E27FC236}">
                    <a16:creationId xmlns:a16="http://schemas.microsoft.com/office/drawing/2014/main" id="{F230E5E4-8792-DB44-85DA-2546D7DEB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直線コネクタ 722">
                <a:extLst>
                  <a:ext uri="{FF2B5EF4-FFF2-40B4-BE49-F238E27FC236}">
                    <a16:creationId xmlns:a16="http://schemas.microsoft.com/office/drawing/2014/main" id="{92F1D9A1-90F9-7540-9ABA-68A43A95D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" name="グループ化 723">
              <a:extLst>
                <a:ext uri="{FF2B5EF4-FFF2-40B4-BE49-F238E27FC236}">
                  <a16:creationId xmlns:a16="http://schemas.microsoft.com/office/drawing/2014/main" id="{51A647F6-C8FC-9F43-B398-A6AB481B087F}"/>
                </a:ext>
              </a:extLst>
            </p:cNvPr>
            <p:cNvGrpSpPr/>
            <p:nvPr/>
          </p:nvGrpSpPr>
          <p:grpSpPr>
            <a:xfrm rot="6635373">
              <a:off x="3250418" y="1120706"/>
              <a:ext cx="698813" cy="698401"/>
              <a:chOff x="3108960" y="1764255"/>
              <a:chExt cx="914400" cy="914400"/>
            </a:xfrm>
          </p:grpSpPr>
          <p:sp>
            <p:nvSpPr>
              <p:cNvPr id="725" name="正方形/長方形 724">
                <a:extLst>
                  <a:ext uri="{FF2B5EF4-FFF2-40B4-BE49-F238E27FC236}">
                    <a16:creationId xmlns:a16="http://schemas.microsoft.com/office/drawing/2014/main" id="{1FAD2551-B6C6-274F-AB47-06604386516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26" name="直線コネクタ 725">
                <a:extLst>
                  <a:ext uri="{FF2B5EF4-FFF2-40B4-BE49-F238E27FC236}">
                    <a16:creationId xmlns:a16="http://schemas.microsoft.com/office/drawing/2014/main" id="{46F3DC95-2375-F74A-AB2B-AF9F2ACB1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線コネクタ 726">
                <a:extLst>
                  <a:ext uri="{FF2B5EF4-FFF2-40B4-BE49-F238E27FC236}">
                    <a16:creationId xmlns:a16="http://schemas.microsoft.com/office/drawing/2014/main" id="{5DD67451-4F07-5043-A924-5DFC762DC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線コネクタ 727">
                <a:extLst>
                  <a:ext uri="{FF2B5EF4-FFF2-40B4-BE49-F238E27FC236}">
                    <a16:creationId xmlns:a16="http://schemas.microsoft.com/office/drawing/2014/main" id="{7C79D83D-78C0-3247-80A0-9F0D85339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線コネクタ 728">
                <a:extLst>
                  <a:ext uri="{FF2B5EF4-FFF2-40B4-BE49-F238E27FC236}">
                    <a16:creationId xmlns:a16="http://schemas.microsoft.com/office/drawing/2014/main" id="{101548C0-9C77-CB47-9437-B054C4A7A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線コネクタ 729">
                <a:extLst>
                  <a:ext uri="{FF2B5EF4-FFF2-40B4-BE49-F238E27FC236}">
                    <a16:creationId xmlns:a16="http://schemas.microsoft.com/office/drawing/2014/main" id="{54F48680-DFC4-7A43-8E0A-443A32336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1" name="グループ化 730">
              <a:extLst>
                <a:ext uri="{FF2B5EF4-FFF2-40B4-BE49-F238E27FC236}">
                  <a16:creationId xmlns:a16="http://schemas.microsoft.com/office/drawing/2014/main" id="{81BBA89E-CB96-DE4F-8F26-7E6D926434C9}"/>
                </a:ext>
              </a:extLst>
            </p:cNvPr>
            <p:cNvGrpSpPr/>
            <p:nvPr/>
          </p:nvGrpSpPr>
          <p:grpSpPr>
            <a:xfrm rot="8595834">
              <a:off x="1914202" y="1012566"/>
              <a:ext cx="698401" cy="698813"/>
              <a:chOff x="3108960" y="1764255"/>
              <a:chExt cx="914400" cy="914400"/>
            </a:xfrm>
          </p:grpSpPr>
          <p:sp>
            <p:nvSpPr>
              <p:cNvPr id="732" name="正方形/長方形 731">
                <a:extLst>
                  <a:ext uri="{FF2B5EF4-FFF2-40B4-BE49-F238E27FC236}">
                    <a16:creationId xmlns:a16="http://schemas.microsoft.com/office/drawing/2014/main" id="{329FD3C8-DC22-A241-875A-F5C94C38C48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33" name="直線コネクタ 732">
                <a:extLst>
                  <a:ext uri="{FF2B5EF4-FFF2-40B4-BE49-F238E27FC236}">
                    <a16:creationId xmlns:a16="http://schemas.microsoft.com/office/drawing/2014/main" id="{5CE2EEA6-72B5-2B4C-A884-175E9B3FD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線コネクタ 733">
                <a:extLst>
                  <a:ext uri="{FF2B5EF4-FFF2-40B4-BE49-F238E27FC236}">
                    <a16:creationId xmlns:a16="http://schemas.microsoft.com/office/drawing/2014/main" id="{E471915D-2D55-C547-BADD-4587E3C6C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線コネクタ 734">
                <a:extLst>
                  <a:ext uri="{FF2B5EF4-FFF2-40B4-BE49-F238E27FC236}">
                    <a16:creationId xmlns:a16="http://schemas.microsoft.com/office/drawing/2014/main" id="{D3D5F142-0F4F-D246-91CB-354C08667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線コネクタ 735">
                <a:extLst>
                  <a:ext uri="{FF2B5EF4-FFF2-40B4-BE49-F238E27FC236}">
                    <a16:creationId xmlns:a16="http://schemas.microsoft.com/office/drawing/2014/main" id="{F7B818B1-3DB6-424D-8761-309592D72A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線コネクタ 736">
                <a:extLst>
                  <a:ext uri="{FF2B5EF4-FFF2-40B4-BE49-F238E27FC236}">
                    <a16:creationId xmlns:a16="http://schemas.microsoft.com/office/drawing/2014/main" id="{6CCBBCA8-0118-714A-B287-CC5CEFBF4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8" name="グループ化 737">
              <a:extLst>
                <a:ext uri="{FF2B5EF4-FFF2-40B4-BE49-F238E27FC236}">
                  <a16:creationId xmlns:a16="http://schemas.microsoft.com/office/drawing/2014/main" id="{41BCD0A3-3A92-C44E-89FF-687F3BACF80D}"/>
                </a:ext>
              </a:extLst>
            </p:cNvPr>
            <p:cNvGrpSpPr/>
            <p:nvPr/>
          </p:nvGrpSpPr>
          <p:grpSpPr>
            <a:xfrm rot="8595834">
              <a:off x="4180125" y="1855748"/>
              <a:ext cx="698401" cy="698813"/>
              <a:chOff x="3108960" y="1764255"/>
              <a:chExt cx="914400" cy="914400"/>
            </a:xfrm>
          </p:grpSpPr>
          <p:sp>
            <p:nvSpPr>
              <p:cNvPr id="739" name="正方形/長方形 738">
                <a:extLst>
                  <a:ext uri="{FF2B5EF4-FFF2-40B4-BE49-F238E27FC236}">
                    <a16:creationId xmlns:a16="http://schemas.microsoft.com/office/drawing/2014/main" id="{ABDC44BD-232D-9347-9F4D-9D9FDAC0C51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0" name="直線コネクタ 739">
                <a:extLst>
                  <a:ext uri="{FF2B5EF4-FFF2-40B4-BE49-F238E27FC236}">
                    <a16:creationId xmlns:a16="http://schemas.microsoft.com/office/drawing/2014/main" id="{D3AE526D-2C9F-1241-9A32-9E2A25E5B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線コネクタ 740">
                <a:extLst>
                  <a:ext uri="{FF2B5EF4-FFF2-40B4-BE49-F238E27FC236}">
                    <a16:creationId xmlns:a16="http://schemas.microsoft.com/office/drawing/2014/main" id="{E32986E1-95EE-3247-8EE6-B4573F60A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線コネクタ 741">
                <a:extLst>
                  <a:ext uri="{FF2B5EF4-FFF2-40B4-BE49-F238E27FC236}">
                    <a16:creationId xmlns:a16="http://schemas.microsoft.com/office/drawing/2014/main" id="{561934DA-7307-3543-AB78-E149D814A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直線コネクタ 742">
                <a:extLst>
                  <a:ext uri="{FF2B5EF4-FFF2-40B4-BE49-F238E27FC236}">
                    <a16:creationId xmlns:a16="http://schemas.microsoft.com/office/drawing/2014/main" id="{80C38311-B498-FE42-952B-BFA75D4C9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直線コネクタ 743">
                <a:extLst>
                  <a:ext uri="{FF2B5EF4-FFF2-40B4-BE49-F238E27FC236}">
                    <a16:creationId xmlns:a16="http://schemas.microsoft.com/office/drawing/2014/main" id="{56C882DE-8351-744A-A17B-691ABE377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" name="グループ化 744">
              <a:extLst>
                <a:ext uri="{FF2B5EF4-FFF2-40B4-BE49-F238E27FC236}">
                  <a16:creationId xmlns:a16="http://schemas.microsoft.com/office/drawing/2014/main" id="{99988FB6-80FC-B24F-9109-B2A81B399119}"/>
                </a:ext>
              </a:extLst>
            </p:cNvPr>
            <p:cNvGrpSpPr/>
            <p:nvPr/>
          </p:nvGrpSpPr>
          <p:grpSpPr>
            <a:xfrm rot="8595834">
              <a:off x="2746342" y="2252432"/>
              <a:ext cx="698401" cy="698813"/>
              <a:chOff x="3108960" y="1764255"/>
              <a:chExt cx="914400" cy="914400"/>
            </a:xfrm>
          </p:grpSpPr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E760219B-4095-9D44-9A0B-FAD6938172D3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47" name="直線コネクタ 746">
                <a:extLst>
                  <a:ext uri="{FF2B5EF4-FFF2-40B4-BE49-F238E27FC236}">
                    <a16:creationId xmlns:a16="http://schemas.microsoft.com/office/drawing/2014/main" id="{B15EFDEB-FA54-1246-8A80-B216C7479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直線コネクタ 747">
                <a:extLst>
                  <a:ext uri="{FF2B5EF4-FFF2-40B4-BE49-F238E27FC236}">
                    <a16:creationId xmlns:a16="http://schemas.microsoft.com/office/drawing/2014/main" id="{1CB96AD8-4B2A-7444-A7B7-EB435589A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線コネクタ 748">
                <a:extLst>
                  <a:ext uri="{FF2B5EF4-FFF2-40B4-BE49-F238E27FC236}">
                    <a16:creationId xmlns:a16="http://schemas.microsoft.com/office/drawing/2014/main" id="{20B8BF48-A388-F54A-ADE5-2928081A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直線コネクタ 749">
                <a:extLst>
                  <a:ext uri="{FF2B5EF4-FFF2-40B4-BE49-F238E27FC236}">
                    <a16:creationId xmlns:a16="http://schemas.microsoft.com/office/drawing/2014/main" id="{16230DC2-0345-1A4E-8850-8338B1A48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線コネクタ 750">
                <a:extLst>
                  <a:ext uri="{FF2B5EF4-FFF2-40B4-BE49-F238E27FC236}">
                    <a16:creationId xmlns:a16="http://schemas.microsoft.com/office/drawing/2014/main" id="{98A3D513-E1E0-F84A-B14A-A2F583568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2" name="グループ化 751">
              <a:extLst>
                <a:ext uri="{FF2B5EF4-FFF2-40B4-BE49-F238E27FC236}">
                  <a16:creationId xmlns:a16="http://schemas.microsoft.com/office/drawing/2014/main" id="{061C6C5C-E66A-7B4A-B026-2346F53B51E3}"/>
                </a:ext>
              </a:extLst>
            </p:cNvPr>
            <p:cNvGrpSpPr/>
            <p:nvPr/>
          </p:nvGrpSpPr>
          <p:grpSpPr>
            <a:xfrm rot="10088673">
              <a:off x="2960960" y="1656108"/>
              <a:ext cx="698401" cy="698813"/>
              <a:chOff x="3108960" y="1764255"/>
              <a:chExt cx="914400" cy="914400"/>
            </a:xfrm>
          </p:grpSpPr>
          <p:sp>
            <p:nvSpPr>
              <p:cNvPr id="753" name="正方形/長方形 752">
                <a:extLst>
                  <a:ext uri="{FF2B5EF4-FFF2-40B4-BE49-F238E27FC236}">
                    <a16:creationId xmlns:a16="http://schemas.microsoft.com/office/drawing/2014/main" id="{A6EC8F33-21B8-2E4F-A75C-8C6DE096A16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54" name="直線コネクタ 753">
                <a:extLst>
                  <a:ext uri="{FF2B5EF4-FFF2-40B4-BE49-F238E27FC236}">
                    <a16:creationId xmlns:a16="http://schemas.microsoft.com/office/drawing/2014/main" id="{525EBF7A-790C-694E-B57D-471F1DD1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直線コネクタ 754">
                <a:extLst>
                  <a:ext uri="{FF2B5EF4-FFF2-40B4-BE49-F238E27FC236}">
                    <a16:creationId xmlns:a16="http://schemas.microsoft.com/office/drawing/2014/main" id="{FD4BC7BB-9E29-9F48-B09C-9CC31EF55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直線コネクタ 755">
                <a:extLst>
                  <a:ext uri="{FF2B5EF4-FFF2-40B4-BE49-F238E27FC236}">
                    <a16:creationId xmlns:a16="http://schemas.microsoft.com/office/drawing/2014/main" id="{C178A162-A70C-0F43-8BEE-01631DEB5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直線コネクタ 756">
                <a:extLst>
                  <a:ext uri="{FF2B5EF4-FFF2-40B4-BE49-F238E27FC236}">
                    <a16:creationId xmlns:a16="http://schemas.microsoft.com/office/drawing/2014/main" id="{F534BF7B-5FD4-8A4F-9D47-8F38BDB24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直線コネクタ 757">
                <a:extLst>
                  <a:ext uri="{FF2B5EF4-FFF2-40B4-BE49-F238E27FC236}">
                    <a16:creationId xmlns:a16="http://schemas.microsoft.com/office/drawing/2014/main" id="{0460649A-C45F-4A41-B6EB-ACA052D36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9" name="グループ化 758">
              <a:extLst>
                <a:ext uri="{FF2B5EF4-FFF2-40B4-BE49-F238E27FC236}">
                  <a16:creationId xmlns:a16="http://schemas.microsoft.com/office/drawing/2014/main" id="{E0CE333F-2F39-3249-8079-A02C497B5562}"/>
                </a:ext>
              </a:extLst>
            </p:cNvPr>
            <p:cNvGrpSpPr/>
            <p:nvPr/>
          </p:nvGrpSpPr>
          <p:grpSpPr>
            <a:xfrm rot="10088673">
              <a:off x="2536876" y="2925695"/>
              <a:ext cx="698401" cy="698813"/>
              <a:chOff x="3108960" y="1764255"/>
              <a:chExt cx="914400" cy="914400"/>
            </a:xfrm>
          </p:grpSpPr>
          <p:sp>
            <p:nvSpPr>
              <p:cNvPr id="760" name="正方形/長方形 759">
                <a:extLst>
                  <a:ext uri="{FF2B5EF4-FFF2-40B4-BE49-F238E27FC236}">
                    <a16:creationId xmlns:a16="http://schemas.microsoft.com/office/drawing/2014/main" id="{F83A5085-8FCC-AD46-B05F-DB092CAD0207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1" name="直線コネクタ 760">
                <a:extLst>
                  <a:ext uri="{FF2B5EF4-FFF2-40B4-BE49-F238E27FC236}">
                    <a16:creationId xmlns:a16="http://schemas.microsoft.com/office/drawing/2014/main" id="{BC01AE22-7F41-7541-B8E2-EB9F2288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線コネクタ 761">
                <a:extLst>
                  <a:ext uri="{FF2B5EF4-FFF2-40B4-BE49-F238E27FC236}">
                    <a16:creationId xmlns:a16="http://schemas.microsoft.com/office/drawing/2014/main" id="{796C8894-AA3D-C74D-BA0B-E47C9E573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線コネクタ 762">
                <a:extLst>
                  <a:ext uri="{FF2B5EF4-FFF2-40B4-BE49-F238E27FC236}">
                    <a16:creationId xmlns:a16="http://schemas.microsoft.com/office/drawing/2014/main" id="{74458BC3-0CE0-E943-8D7B-280B9760F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線コネクタ 763">
                <a:extLst>
                  <a:ext uri="{FF2B5EF4-FFF2-40B4-BE49-F238E27FC236}">
                    <a16:creationId xmlns:a16="http://schemas.microsoft.com/office/drawing/2014/main" id="{35BD8769-C279-B248-9D6E-2250CAFCD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線コネクタ 764">
                <a:extLst>
                  <a:ext uri="{FF2B5EF4-FFF2-40B4-BE49-F238E27FC236}">
                    <a16:creationId xmlns:a16="http://schemas.microsoft.com/office/drawing/2014/main" id="{DE49FAC9-A20D-D44D-A725-4DACA0756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グループ化 765">
              <a:extLst>
                <a:ext uri="{FF2B5EF4-FFF2-40B4-BE49-F238E27FC236}">
                  <a16:creationId xmlns:a16="http://schemas.microsoft.com/office/drawing/2014/main" id="{8761C148-8846-E044-BE92-E0C3E5A536AF}"/>
                </a:ext>
              </a:extLst>
            </p:cNvPr>
            <p:cNvGrpSpPr/>
            <p:nvPr/>
          </p:nvGrpSpPr>
          <p:grpSpPr>
            <a:xfrm rot="12714143">
              <a:off x="3305022" y="2888358"/>
              <a:ext cx="698401" cy="698813"/>
              <a:chOff x="3108960" y="1764255"/>
              <a:chExt cx="914400" cy="914400"/>
            </a:xfrm>
          </p:grpSpPr>
          <p:sp>
            <p:nvSpPr>
              <p:cNvPr id="767" name="正方形/長方形 766">
                <a:extLst>
                  <a:ext uri="{FF2B5EF4-FFF2-40B4-BE49-F238E27FC236}">
                    <a16:creationId xmlns:a16="http://schemas.microsoft.com/office/drawing/2014/main" id="{2454DFDA-3B51-4648-8EB9-00AD309364C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8" name="直線コネクタ 767">
                <a:extLst>
                  <a:ext uri="{FF2B5EF4-FFF2-40B4-BE49-F238E27FC236}">
                    <a16:creationId xmlns:a16="http://schemas.microsoft.com/office/drawing/2014/main" id="{129C5781-3E38-D849-A60C-EC8669861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直線コネクタ 768">
                <a:extLst>
                  <a:ext uri="{FF2B5EF4-FFF2-40B4-BE49-F238E27FC236}">
                    <a16:creationId xmlns:a16="http://schemas.microsoft.com/office/drawing/2014/main" id="{78CDEF47-2AE0-9145-9311-821345BDF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線コネクタ 769">
                <a:extLst>
                  <a:ext uri="{FF2B5EF4-FFF2-40B4-BE49-F238E27FC236}">
                    <a16:creationId xmlns:a16="http://schemas.microsoft.com/office/drawing/2014/main" id="{3AB7FC52-822E-364D-813B-245075027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直線コネクタ 770">
                <a:extLst>
                  <a:ext uri="{FF2B5EF4-FFF2-40B4-BE49-F238E27FC236}">
                    <a16:creationId xmlns:a16="http://schemas.microsoft.com/office/drawing/2014/main" id="{65E53078-1408-4346-8342-28BE673B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直線コネクタ 771">
                <a:extLst>
                  <a:ext uri="{FF2B5EF4-FFF2-40B4-BE49-F238E27FC236}">
                    <a16:creationId xmlns:a16="http://schemas.microsoft.com/office/drawing/2014/main" id="{4F492E5C-BCD2-B44E-91BF-314F04CBC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3" name="グループ化 772">
              <a:extLst>
                <a:ext uri="{FF2B5EF4-FFF2-40B4-BE49-F238E27FC236}">
                  <a16:creationId xmlns:a16="http://schemas.microsoft.com/office/drawing/2014/main" id="{44BC88D7-2F25-9D4A-92BC-6BAF81C12E47}"/>
                </a:ext>
              </a:extLst>
            </p:cNvPr>
            <p:cNvGrpSpPr/>
            <p:nvPr/>
          </p:nvGrpSpPr>
          <p:grpSpPr>
            <a:xfrm rot="14062168">
              <a:off x="1582094" y="1570138"/>
              <a:ext cx="698813" cy="698401"/>
              <a:chOff x="3108960" y="1764255"/>
              <a:chExt cx="914400" cy="914400"/>
            </a:xfrm>
          </p:grpSpPr>
          <p:sp>
            <p:nvSpPr>
              <p:cNvPr id="774" name="正方形/長方形 773">
                <a:extLst>
                  <a:ext uri="{FF2B5EF4-FFF2-40B4-BE49-F238E27FC236}">
                    <a16:creationId xmlns:a16="http://schemas.microsoft.com/office/drawing/2014/main" id="{9B483916-78CA-BF4E-9E52-EB3206D99F36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5" name="直線コネクタ 774">
                <a:extLst>
                  <a:ext uri="{FF2B5EF4-FFF2-40B4-BE49-F238E27FC236}">
                    <a16:creationId xmlns:a16="http://schemas.microsoft.com/office/drawing/2014/main" id="{7D4B0E2B-ABDC-8E4F-9B20-5BF35A290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直線コネクタ 775">
                <a:extLst>
                  <a:ext uri="{FF2B5EF4-FFF2-40B4-BE49-F238E27FC236}">
                    <a16:creationId xmlns:a16="http://schemas.microsoft.com/office/drawing/2014/main" id="{AC07C3FF-6AD0-F043-BD8D-23E102D3D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直線コネクタ 776">
                <a:extLst>
                  <a:ext uri="{FF2B5EF4-FFF2-40B4-BE49-F238E27FC236}">
                    <a16:creationId xmlns:a16="http://schemas.microsoft.com/office/drawing/2014/main" id="{18B7313F-283E-E94D-ACEA-BF7E39FF9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直線コネクタ 777">
                <a:extLst>
                  <a:ext uri="{FF2B5EF4-FFF2-40B4-BE49-F238E27FC236}">
                    <a16:creationId xmlns:a16="http://schemas.microsoft.com/office/drawing/2014/main" id="{58297260-B6C6-2142-99F2-9532F7C2A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直線コネクタ 778">
                <a:extLst>
                  <a:ext uri="{FF2B5EF4-FFF2-40B4-BE49-F238E27FC236}">
                    <a16:creationId xmlns:a16="http://schemas.microsoft.com/office/drawing/2014/main" id="{B1A04D24-2D20-9548-B4FD-8D457955F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グループ化 779">
              <a:extLst>
                <a:ext uri="{FF2B5EF4-FFF2-40B4-BE49-F238E27FC236}">
                  <a16:creationId xmlns:a16="http://schemas.microsoft.com/office/drawing/2014/main" id="{4AAD4DE8-2E67-F743-B36F-40AFF55E1119}"/>
                </a:ext>
              </a:extLst>
            </p:cNvPr>
            <p:cNvGrpSpPr/>
            <p:nvPr/>
          </p:nvGrpSpPr>
          <p:grpSpPr>
            <a:xfrm rot="12294341">
              <a:off x="1531084" y="2301356"/>
              <a:ext cx="698401" cy="698813"/>
              <a:chOff x="3108960" y="1764255"/>
              <a:chExt cx="914400" cy="914400"/>
            </a:xfrm>
          </p:grpSpPr>
          <p:sp>
            <p:nvSpPr>
              <p:cNvPr id="781" name="正方形/長方形 780">
                <a:extLst>
                  <a:ext uri="{FF2B5EF4-FFF2-40B4-BE49-F238E27FC236}">
                    <a16:creationId xmlns:a16="http://schemas.microsoft.com/office/drawing/2014/main" id="{BF6B5C33-D3F8-A84D-A673-B332525C51A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82" name="直線コネクタ 781">
                <a:extLst>
                  <a:ext uri="{FF2B5EF4-FFF2-40B4-BE49-F238E27FC236}">
                    <a16:creationId xmlns:a16="http://schemas.microsoft.com/office/drawing/2014/main" id="{E0A20FCA-A1D6-6942-BBE0-043F3CEBF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直線コネクタ 782">
                <a:extLst>
                  <a:ext uri="{FF2B5EF4-FFF2-40B4-BE49-F238E27FC236}">
                    <a16:creationId xmlns:a16="http://schemas.microsoft.com/office/drawing/2014/main" id="{3B69EBAA-AEA8-BF4F-800C-9C1638E00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直線コネクタ 783">
                <a:extLst>
                  <a:ext uri="{FF2B5EF4-FFF2-40B4-BE49-F238E27FC236}">
                    <a16:creationId xmlns:a16="http://schemas.microsoft.com/office/drawing/2014/main" id="{9EFE8287-4048-0349-9F29-01C219F40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直線コネクタ 784">
                <a:extLst>
                  <a:ext uri="{FF2B5EF4-FFF2-40B4-BE49-F238E27FC236}">
                    <a16:creationId xmlns:a16="http://schemas.microsoft.com/office/drawing/2014/main" id="{3F7C2891-AAE9-1A4F-8F96-B6348FA21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直線コネクタ 785">
                <a:extLst>
                  <a:ext uri="{FF2B5EF4-FFF2-40B4-BE49-F238E27FC236}">
                    <a16:creationId xmlns:a16="http://schemas.microsoft.com/office/drawing/2014/main" id="{C0232B7C-5158-8C48-AB45-106732CED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7" name="グループ化 786">
              <a:extLst>
                <a:ext uri="{FF2B5EF4-FFF2-40B4-BE49-F238E27FC236}">
                  <a16:creationId xmlns:a16="http://schemas.microsoft.com/office/drawing/2014/main" id="{67B734E4-86B8-604F-87EF-698029C1B512}"/>
                </a:ext>
              </a:extLst>
            </p:cNvPr>
            <p:cNvGrpSpPr/>
            <p:nvPr/>
          </p:nvGrpSpPr>
          <p:grpSpPr>
            <a:xfrm rot="7773610">
              <a:off x="1727794" y="2767864"/>
              <a:ext cx="698813" cy="698401"/>
              <a:chOff x="3108960" y="1764255"/>
              <a:chExt cx="914400" cy="914400"/>
            </a:xfrm>
          </p:grpSpPr>
          <p:sp>
            <p:nvSpPr>
              <p:cNvPr id="788" name="正方形/長方形 787">
                <a:extLst>
                  <a:ext uri="{FF2B5EF4-FFF2-40B4-BE49-F238E27FC236}">
                    <a16:creationId xmlns:a16="http://schemas.microsoft.com/office/drawing/2014/main" id="{430BDE1C-3BF8-164B-9738-F7677998A5C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89" name="直線コネクタ 788">
                <a:extLst>
                  <a:ext uri="{FF2B5EF4-FFF2-40B4-BE49-F238E27FC236}">
                    <a16:creationId xmlns:a16="http://schemas.microsoft.com/office/drawing/2014/main" id="{FDE37862-3C3A-A74A-835D-2DF31F330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直線コネクタ 789">
                <a:extLst>
                  <a:ext uri="{FF2B5EF4-FFF2-40B4-BE49-F238E27FC236}">
                    <a16:creationId xmlns:a16="http://schemas.microsoft.com/office/drawing/2014/main" id="{9DBF6797-4CD4-104B-9B55-8AAD3C649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直線コネクタ 790">
                <a:extLst>
                  <a:ext uri="{FF2B5EF4-FFF2-40B4-BE49-F238E27FC236}">
                    <a16:creationId xmlns:a16="http://schemas.microsoft.com/office/drawing/2014/main" id="{60C1C107-0F8A-AB4A-9C1A-1908F1A6A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直線コネクタ 791">
                <a:extLst>
                  <a:ext uri="{FF2B5EF4-FFF2-40B4-BE49-F238E27FC236}">
                    <a16:creationId xmlns:a16="http://schemas.microsoft.com/office/drawing/2014/main" id="{328AC115-780C-764F-8738-57B6AE1D1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直線コネクタ 792">
                <a:extLst>
                  <a:ext uri="{FF2B5EF4-FFF2-40B4-BE49-F238E27FC236}">
                    <a16:creationId xmlns:a16="http://schemas.microsoft.com/office/drawing/2014/main" id="{477F6FD9-7FFD-5B47-B022-57FA7A2BC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グループ化 793">
              <a:extLst>
                <a:ext uri="{FF2B5EF4-FFF2-40B4-BE49-F238E27FC236}">
                  <a16:creationId xmlns:a16="http://schemas.microsoft.com/office/drawing/2014/main" id="{BFA5BF33-1205-6E4A-B9A2-5843384206B4}"/>
                </a:ext>
              </a:extLst>
            </p:cNvPr>
            <p:cNvGrpSpPr/>
            <p:nvPr/>
          </p:nvGrpSpPr>
          <p:grpSpPr>
            <a:xfrm rot="11226910">
              <a:off x="1377126" y="3230253"/>
              <a:ext cx="698401" cy="698813"/>
              <a:chOff x="3108960" y="1764255"/>
              <a:chExt cx="914400" cy="914400"/>
            </a:xfrm>
          </p:grpSpPr>
          <p:sp>
            <p:nvSpPr>
              <p:cNvPr id="795" name="正方形/長方形 794">
                <a:extLst>
                  <a:ext uri="{FF2B5EF4-FFF2-40B4-BE49-F238E27FC236}">
                    <a16:creationId xmlns:a16="http://schemas.microsoft.com/office/drawing/2014/main" id="{CEA14F1A-C956-2746-B121-9257767D479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96" name="直線コネクタ 795">
                <a:extLst>
                  <a:ext uri="{FF2B5EF4-FFF2-40B4-BE49-F238E27FC236}">
                    <a16:creationId xmlns:a16="http://schemas.microsoft.com/office/drawing/2014/main" id="{D9D220D8-1BFA-E64A-BE9C-01860DA5D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直線コネクタ 796">
                <a:extLst>
                  <a:ext uri="{FF2B5EF4-FFF2-40B4-BE49-F238E27FC236}">
                    <a16:creationId xmlns:a16="http://schemas.microsoft.com/office/drawing/2014/main" id="{C4026A7F-22D5-B842-92C6-4693E4490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直線コネクタ 797">
                <a:extLst>
                  <a:ext uri="{FF2B5EF4-FFF2-40B4-BE49-F238E27FC236}">
                    <a16:creationId xmlns:a16="http://schemas.microsoft.com/office/drawing/2014/main" id="{0E32B433-15A5-1C4C-A9CD-4392FDEF7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直線コネクタ 798">
                <a:extLst>
                  <a:ext uri="{FF2B5EF4-FFF2-40B4-BE49-F238E27FC236}">
                    <a16:creationId xmlns:a16="http://schemas.microsoft.com/office/drawing/2014/main" id="{157CEF7D-90CE-0E48-A886-74B2E37B7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直線コネクタ 799">
                <a:extLst>
                  <a:ext uri="{FF2B5EF4-FFF2-40B4-BE49-F238E27FC236}">
                    <a16:creationId xmlns:a16="http://schemas.microsoft.com/office/drawing/2014/main" id="{804BA275-FA96-B34A-ADB2-581A69FCB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1" name="グループ化 800">
              <a:extLst>
                <a:ext uri="{FF2B5EF4-FFF2-40B4-BE49-F238E27FC236}">
                  <a16:creationId xmlns:a16="http://schemas.microsoft.com/office/drawing/2014/main" id="{4121731F-594A-804B-B62E-A40A1714BDD9}"/>
                </a:ext>
              </a:extLst>
            </p:cNvPr>
            <p:cNvGrpSpPr/>
            <p:nvPr/>
          </p:nvGrpSpPr>
          <p:grpSpPr>
            <a:xfrm rot="13852380">
              <a:off x="1097958" y="2757192"/>
              <a:ext cx="698813" cy="698401"/>
              <a:chOff x="3108960" y="1764255"/>
              <a:chExt cx="914400" cy="914400"/>
            </a:xfrm>
          </p:grpSpPr>
          <p:sp>
            <p:nvSpPr>
              <p:cNvPr id="802" name="正方形/長方形 801">
                <a:extLst>
                  <a:ext uri="{FF2B5EF4-FFF2-40B4-BE49-F238E27FC236}">
                    <a16:creationId xmlns:a16="http://schemas.microsoft.com/office/drawing/2014/main" id="{2C8DD285-CC5D-BE4C-89F4-6FEA0D8C275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3" name="直線コネクタ 802">
                <a:extLst>
                  <a:ext uri="{FF2B5EF4-FFF2-40B4-BE49-F238E27FC236}">
                    <a16:creationId xmlns:a16="http://schemas.microsoft.com/office/drawing/2014/main" id="{9E8DE8F7-9163-B848-9137-78505766A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直線コネクタ 803">
                <a:extLst>
                  <a:ext uri="{FF2B5EF4-FFF2-40B4-BE49-F238E27FC236}">
                    <a16:creationId xmlns:a16="http://schemas.microsoft.com/office/drawing/2014/main" id="{2F91985E-1EBE-4547-98F5-79676D9F6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直線コネクタ 804">
                <a:extLst>
                  <a:ext uri="{FF2B5EF4-FFF2-40B4-BE49-F238E27FC236}">
                    <a16:creationId xmlns:a16="http://schemas.microsoft.com/office/drawing/2014/main" id="{D49F5819-BE8D-ED4C-9EB7-462C9DBD8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直線コネクタ 805">
                <a:extLst>
                  <a:ext uri="{FF2B5EF4-FFF2-40B4-BE49-F238E27FC236}">
                    <a16:creationId xmlns:a16="http://schemas.microsoft.com/office/drawing/2014/main" id="{CAE27C37-2CF4-1549-A674-3CE23EB52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直線コネクタ 806">
                <a:extLst>
                  <a:ext uri="{FF2B5EF4-FFF2-40B4-BE49-F238E27FC236}">
                    <a16:creationId xmlns:a16="http://schemas.microsoft.com/office/drawing/2014/main" id="{5BE299B5-C4D8-E949-9AEB-9E0DA9A80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8" name="グループ化 807">
              <a:extLst>
                <a:ext uri="{FF2B5EF4-FFF2-40B4-BE49-F238E27FC236}">
                  <a16:creationId xmlns:a16="http://schemas.microsoft.com/office/drawing/2014/main" id="{7AEF6493-9710-E445-B979-91AE1A5DA207}"/>
                </a:ext>
              </a:extLst>
            </p:cNvPr>
            <p:cNvGrpSpPr/>
            <p:nvPr/>
          </p:nvGrpSpPr>
          <p:grpSpPr>
            <a:xfrm rot="12648601">
              <a:off x="2308637" y="3105348"/>
              <a:ext cx="698401" cy="698813"/>
              <a:chOff x="3108960" y="1764255"/>
              <a:chExt cx="914400" cy="914400"/>
            </a:xfrm>
          </p:grpSpPr>
          <p:sp>
            <p:nvSpPr>
              <p:cNvPr id="809" name="正方形/長方形 808">
                <a:extLst>
                  <a:ext uri="{FF2B5EF4-FFF2-40B4-BE49-F238E27FC236}">
                    <a16:creationId xmlns:a16="http://schemas.microsoft.com/office/drawing/2014/main" id="{EC959468-41C3-224E-B579-0443B4D08E9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0" name="直線コネクタ 809">
                <a:extLst>
                  <a:ext uri="{FF2B5EF4-FFF2-40B4-BE49-F238E27FC236}">
                    <a16:creationId xmlns:a16="http://schemas.microsoft.com/office/drawing/2014/main" id="{DE0862D3-3177-5243-92D3-4E282780A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直線コネクタ 810">
                <a:extLst>
                  <a:ext uri="{FF2B5EF4-FFF2-40B4-BE49-F238E27FC236}">
                    <a16:creationId xmlns:a16="http://schemas.microsoft.com/office/drawing/2014/main" id="{2DEEB259-9FFB-EF44-9B99-3AC7313CB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直線コネクタ 811">
                <a:extLst>
                  <a:ext uri="{FF2B5EF4-FFF2-40B4-BE49-F238E27FC236}">
                    <a16:creationId xmlns:a16="http://schemas.microsoft.com/office/drawing/2014/main" id="{FEF51A2D-0FC5-094F-93F0-9F7685700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直線コネクタ 812">
                <a:extLst>
                  <a:ext uri="{FF2B5EF4-FFF2-40B4-BE49-F238E27FC236}">
                    <a16:creationId xmlns:a16="http://schemas.microsoft.com/office/drawing/2014/main" id="{48B58629-717F-D346-AF73-45974066A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直線コネクタ 813">
                <a:extLst>
                  <a:ext uri="{FF2B5EF4-FFF2-40B4-BE49-F238E27FC236}">
                    <a16:creationId xmlns:a16="http://schemas.microsoft.com/office/drawing/2014/main" id="{4516CE90-A9EE-3644-8D91-7ADAE6D2A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5" name="グループ化 814">
              <a:extLst>
                <a:ext uri="{FF2B5EF4-FFF2-40B4-BE49-F238E27FC236}">
                  <a16:creationId xmlns:a16="http://schemas.microsoft.com/office/drawing/2014/main" id="{32C367AC-32BD-CB41-BB92-4D2E248B9BE7}"/>
                </a:ext>
              </a:extLst>
            </p:cNvPr>
            <p:cNvGrpSpPr/>
            <p:nvPr/>
          </p:nvGrpSpPr>
          <p:grpSpPr>
            <a:xfrm rot="19268946">
              <a:off x="6353499" y="1739710"/>
              <a:ext cx="698401" cy="698813"/>
              <a:chOff x="3108960" y="1764255"/>
              <a:chExt cx="914400" cy="914400"/>
            </a:xfrm>
          </p:grpSpPr>
          <p:sp>
            <p:nvSpPr>
              <p:cNvPr id="816" name="正方形/長方形 815">
                <a:extLst>
                  <a:ext uri="{FF2B5EF4-FFF2-40B4-BE49-F238E27FC236}">
                    <a16:creationId xmlns:a16="http://schemas.microsoft.com/office/drawing/2014/main" id="{F11902D8-1C22-4243-9C89-9E1C3536F78E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7" name="直線コネクタ 816">
                <a:extLst>
                  <a:ext uri="{FF2B5EF4-FFF2-40B4-BE49-F238E27FC236}">
                    <a16:creationId xmlns:a16="http://schemas.microsoft.com/office/drawing/2014/main" id="{595159C9-84A2-B044-8252-99277FFD0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直線コネクタ 817">
                <a:extLst>
                  <a:ext uri="{FF2B5EF4-FFF2-40B4-BE49-F238E27FC236}">
                    <a16:creationId xmlns:a16="http://schemas.microsoft.com/office/drawing/2014/main" id="{3367707E-D863-7D4C-8B09-9A3C84121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直線コネクタ 818">
                <a:extLst>
                  <a:ext uri="{FF2B5EF4-FFF2-40B4-BE49-F238E27FC236}">
                    <a16:creationId xmlns:a16="http://schemas.microsoft.com/office/drawing/2014/main" id="{D67BA54F-2B3C-1540-B764-45CB968B8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直線コネクタ 819">
                <a:extLst>
                  <a:ext uri="{FF2B5EF4-FFF2-40B4-BE49-F238E27FC236}">
                    <a16:creationId xmlns:a16="http://schemas.microsoft.com/office/drawing/2014/main" id="{525D9561-B0D5-C942-8591-7B8125D8D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直線コネクタ 820">
                <a:extLst>
                  <a:ext uri="{FF2B5EF4-FFF2-40B4-BE49-F238E27FC236}">
                    <a16:creationId xmlns:a16="http://schemas.microsoft.com/office/drawing/2014/main" id="{BDF4F262-4456-2046-8461-549A1DF2F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2" name="グループ化 821">
              <a:extLst>
                <a:ext uri="{FF2B5EF4-FFF2-40B4-BE49-F238E27FC236}">
                  <a16:creationId xmlns:a16="http://schemas.microsoft.com/office/drawing/2014/main" id="{5187B711-9B84-EE45-9CC7-E433D8695AA5}"/>
                </a:ext>
              </a:extLst>
            </p:cNvPr>
            <p:cNvGrpSpPr/>
            <p:nvPr/>
          </p:nvGrpSpPr>
          <p:grpSpPr>
            <a:xfrm rot="273571">
              <a:off x="7621256" y="1136846"/>
              <a:ext cx="698401" cy="698813"/>
              <a:chOff x="3108960" y="1764255"/>
              <a:chExt cx="914400" cy="914400"/>
            </a:xfrm>
          </p:grpSpPr>
          <p:sp>
            <p:nvSpPr>
              <p:cNvPr id="823" name="正方形/長方形 822">
                <a:extLst>
                  <a:ext uri="{FF2B5EF4-FFF2-40B4-BE49-F238E27FC236}">
                    <a16:creationId xmlns:a16="http://schemas.microsoft.com/office/drawing/2014/main" id="{196C0FC1-1281-3644-88CE-EBEC6A28894C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24" name="直線コネクタ 823">
                <a:extLst>
                  <a:ext uri="{FF2B5EF4-FFF2-40B4-BE49-F238E27FC236}">
                    <a16:creationId xmlns:a16="http://schemas.microsoft.com/office/drawing/2014/main" id="{D9932232-808D-0E41-8400-21230D54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直線コネクタ 824">
                <a:extLst>
                  <a:ext uri="{FF2B5EF4-FFF2-40B4-BE49-F238E27FC236}">
                    <a16:creationId xmlns:a16="http://schemas.microsoft.com/office/drawing/2014/main" id="{173E17BE-4389-5540-9DB7-3F776027C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直線コネクタ 825">
                <a:extLst>
                  <a:ext uri="{FF2B5EF4-FFF2-40B4-BE49-F238E27FC236}">
                    <a16:creationId xmlns:a16="http://schemas.microsoft.com/office/drawing/2014/main" id="{CA6A3969-8505-7140-986B-E6DBDD205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直線コネクタ 826">
                <a:extLst>
                  <a:ext uri="{FF2B5EF4-FFF2-40B4-BE49-F238E27FC236}">
                    <a16:creationId xmlns:a16="http://schemas.microsoft.com/office/drawing/2014/main" id="{728E0F13-3BD6-3A4D-BA9E-DEF7B9819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直線コネクタ 827">
                <a:extLst>
                  <a:ext uri="{FF2B5EF4-FFF2-40B4-BE49-F238E27FC236}">
                    <a16:creationId xmlns:a16="http://schemas.microsoft.com/office/drawing/2014/main" id="{534DCDA9-AAB5-F942-B407-8A4B0918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9" name="グループ化 828">
              <a:extLst>
                <a:ext uri="{FF2B5EF4-FFF2-40B4-BE49-F238E27FC236}">
                  <a16:creationId xmlns:a16="http://schemas.microsoft.com/office/drawing/2014/main" id="{331558B2-095D-194A-8730-BCE77BE73744}"/>
                </a:ext>
              </a:extLst>
            </p:cNvPr>
            <p:cNvGrpSpPr/>
            <p:nvPr/>
          </p:nvGrpSpPr>
          <p:grpSpPr>
            <a:xfrm rot="2066236">
              <a:off x="6266530" y="1052819"/>
              <a:ext cx="698401" cy="698813"/>
              <a:chOff x="3108960" y="1764255"/>
              <a:chExt cx="914400" cy="914400"/>
            </a:xfrm>
          </p:grpSpPr>
          <p:sp>
            <p:nvSpPr>
              <p:cNvPr id="830" name="正方形/長方形 829">
                <a:extLst>
                  <a:ext uri="{FF2B5EF4-FFF2-40B4-BE49-F238E27FC236}">
                    <a16:creationId xmlns:a16="http://schemas.microsoft.com/office/drawing/2014/main" id="{95E60772-529B-9244-92EA-3C814B5C637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31" name="直線コネクタ 830">
                <a:extLst>
                  <a:ext uri="{FF2B5EF4-FFF2-40B4-BE49-F238E27FC236}">
                    <a16:creationId xmlns:a16="http://schemas.microsoft.com/office/drawing/2014/main" id="{5B86D0E9-C2E7-4D41-9501-84B16A34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直線コネクタ 831">
                <a:extLst>
                  <a:ext uri="{FF2B5EF4-FFF2-40B4-BE49-F238E27FC236}">
                    <a16:creationId xmlns:a16="http://schemas.microsoft.com/office/drawing/2014/main" id="{8EF39DF4-CBE5-8843-A8A6-8416C70E5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直線コネクタ 832">
                <a:extLst>
                  <a:ext uri="{FF2B5EF4-FFF2-40B4-BE49-F238E27FC236}">
                    <a16:creationId xmlns:a16="http://schemas.microsoft.com/office/drawing/2014/main" id="{3AC131D5-6659-394F-89F2-7F3F2AFBA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直線コネクタ 833">
                <a:extLst>
                  <a:ext uri="{FF2B5EF4-FFF2-40B4-BE49-F238E27FC236}">
                    <a16:creationId xmlns:a16="http://schemas.microsoft.com/office/drawing/2014/main" id="{6D7D5DAF-D56A-9D4B-BD5F-7BEC652C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直線コネクタ 834">
                <a:extLst>
                  <a:ext uri="{FF2B5EF4-FFF2-40B4-BE49-F238E27FC236}">
                    <a16:creationId xmlns:a16="http://schemas.microsoft.com/office/drawing/2014/main" id="{7D0AD468-51F4-2245-857E-2057318F7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6" name="グループ化 835">
              <a:extLst>
                <a:ext uri="{FF2B5EF4-FFF2-40B4-BE49-F238E27FC236}">
                  <a16:creationId xmlns:a16="http://schemas.microsoft.com/office/drawing/2014/main" id="{8522B6C1-E722-9D4B-BD84-4923F6E39EFC}"/>
                </a:ext>
              </a:extLst>
            </p:cNvPr>
            <p:cNvGrpSpPr/>
            <p:nvPr/>
          </p:nvGrpSpPr>
          <p:grpSpPr>
            <a:xfrm rot="2066236">
              <a:off x="7582423" y="1700250"/>
              <a:ext cx="698401" cy="698813"/>
              <a:chOff x="3108960" y="1764255"/>
              <a:chExt cx="914400" cy="914400"/>
            </a:xfrm>
          </p:grpSpPr>
          <p:sp>
            <p:nvSpPr>
              <p:cNvPr id="837" name="正方形/長方形 836">
                <a:extLst>
                  <a:ext uri="{FF2B5EF4-FFF2-40B4-BE49-F238E27FC236}">
                    <a16:creationId xmlns:a16="http://schemas.microsoft.com/office/drawing/2014/main" id="{EAD1CDB4-F458-6E46-BD6B-CD99F947D3F4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38" name="直線コネクタ 837">
                <a:extLst>
                  <a:ext uri="{FF2B5EF4-FFF2-40B4-BE49-F238E27FC236}">
                    <a16:creationId xmlns:a16="http://schemas.microsoft.com/office/drawing/2014/main" id="{749C2115-D8F2-7C40-A444-831EDFE82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直線コネクタ 838">
                <a:extLst>
                  <a:ext uri="{FF2B5EF4-FFF2-40B4-BE49-F238E27FC236}">
                    <a16:creationId xmlns:a16="http://schemas.microsoft.com/office/drawing/2014/main" id="{B71A26F5-60AE-3242-913E-62965F771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直線コネクタ 839">
                <a:extLst>
                  <a:ext uri="{FF2B5EF4-FFF2-40B4-BE49-F238E27FC236}">
                    <a16:creationId xmlns:a16="http://schemas.microsoft.com/office/drawing/2014/main" id="{335CC226-323C-2540-838E-A666A682E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直線コネクタ 840">
                <a:extLst>
                  <a:ext uri="{FF2B5EF4-FFF2-40B4-BE49-F238E27FC236}">
                    <a16:creationId xmlns:a16="http://schemas.microsoft.com/office/drawing/2014/main" id="{BC906F3C-1BE6-4A4C-A49A-8288FF2CA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直線コネクタ 841">
                <a:extLst>
                  <a:ext uri="{FF2B5EF4-FFF2-40B4-BE49-F238E27FC236}">
                    <a16:creationId xmlns:a16="http://schemas.microsoft.com/office/drawing/2014/main" id="{1EC92BE8-5B8D-5242-85F8-343A07E84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3" name="グループ化 842">
              <a:extLst>
                <a:ext uri="{FF2B5EF4-FFF2-40B4-BE49-F238E27FC236}">
                  <a16:creationId xmlns:a16="http://schemas.microsoft.com/office/drawing/2014/main" id="{77599DA1-1E58-7A40-B634-CFF9E74CD238}"/>
                </a:ext>
              </a:extLst>
            </p:cNvPr>
            <p:cNvGrpSpPr/>
            <p:nvPr/>
          </p:nvGrpSpPr>
          <p:grpSpPr>
            <a:xfrm rot="2066236">
              <a:off x="7279498" y="353960"/>
              <a:ext cx="698401" cy="698813"/>
              <a:chOff x="3108960" y="1764255"/>
              <a:chExt cx="914400" cy="914400"/>
            </a:xfrm>
          </p:grpSpPr>
          <p:sp>
            <p:nvSpPr>
              <p:cNvPr id="844" name="正方形/長方形 843">
                <a:extLst>
                  <a:ext uri="{FF2B5EF4-FFF2-40B4-BE49-F238E27FC236}">
                    <a16:creationId xmlns:a16="http://schemas.microsoft.com/office/drawing/2014/main" id="{D8EEE810-4B92-5344-9119-99B728CD400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45" name="直線コネクタ 844">
                <a:extLst>
                  <a:ext uri="{FF2B5EF4-FFF2-40B4-BE49-F238E27FC236}">
                    <a16:creationId xmlns:a16="http://schemas.microsoft.com/office/drawing/2014/main" id="{D049BD06-2B3F-2149-8948-D275AA76B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直線コネクタ 845">
                <a:extLst>
                  <a:ext uri="{FF2B5EF4-FFF2-40B4-BE49-F238E27FC236}">
                    <a16:creationId xmlns:a16="http://schemas.microsoft.com/office/drawing/2014/main" id="{B0772B60-7EE4-1440-8112-79B69624D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直線コネクタ 846">
                <a:extLst>
                  <a:ext uri="{FF2B5EF4-FFF2-40B4-BE49-F238E27FC236}">
                    <a16:creationId xmlns:a16="http://schemas.microsoft.com/office/drawing/2014/main" id="{660D2891-CDF6-9747-87F3-76B587C0E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直線コネクタ 847">
                <a:extLst>
                  <a:ext uri="{FF2B5EF4-FFF2-40B4-BE49-F238E27FC236}">
                    <a16:creationId xmlns:a16="http://schemas.microsoft.com/office/drawing/2014/main" id="{E21E45CA-EAB3-BA4F-9363-BD2122CA9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直線コネクタ 848">
                <a:extLst>
                  <a:ext uri="{FF2B5EF4-FFF2-40B4-BE49-F238E27FC236}">
                    <a16:creationId xmlns:a16="http://schemas.microsoft.com/office/drawing/2014/main" id="{B526C7C5-40B2-E54A-8790-D1C07D763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0" name="グループ化 849">
              <a:extLst>
                <a:ext uri="{FF2B5EF4-FFF2-40B4-BE49-F238E27FC236}">
                  <a16:creationId xmlns:a16="http://schemas.microsoft.com/office/drawing/2014/main" id="{01D3B9F4-547D-9945-AA47-1DC617CE17C3}"/>
                </a:ext>
              </a:extLst>
            </p:cNvPr>
            <p:cNvGrpSpPr/>
            <p:nvPr/>
          </p:nvGrpSpPr>
          <p:grpSpPr>
            <a:xfrm rot="3593955">
              <a:off x="6523308" y="2317776"/>
              <a:ext cx="698813" cy="698401"/>
              <a:chOff x="3108960" y="1764255"/>
              <a:chExt cx="914400" cy="914400"/>
            </a:xfrm>
          </p:grpSpPr>
          <p:sp>
            <p:nvSpPr>
              <p:cNvPr id="851" name="正方形/長方形 850">
                <a:extLst>
                  <a:ext uri="{FF2B5EF4-FFF2-40B4-BE49-F238E27FC236}">
                    <a16:creationId xmlns:a16="http://schemas.microsoft.com/office/drawing/2014/main" id="{B7B4CD26-9818-9647-BFE0-9BF8B118536B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2" name="直線コネクタ 851">
                <a:extLst>
                  <a:ext uri="{FF2B5EF4-FFF2-40B4-BE49-F238E27FC236}">
                    <a16:creationId xmlns:a16="http://schemas.microsoft.com/office/drawing/2014/main" id="{2BD86D5C-163E-A740-BEE5-041D64307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線コネクタ 852">
                <a:extLst>
                  <a:ext uri="{FF2B5EF4-FFF2-40B4-BE49-F238E27FC236}">
                    <a16:creationId xmlns:a16="http://schemas.microsoft.com/office/drawing/2014/main" id="{06F1A4E9-E4FB-7E41-8424-BE654785F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線コネクタ 853">
                <a:extLst>
                  <a:ext uri="{FF2B5EF4-FFF2-40B4-BE49-F238E27FC236}">
                    <a16:creationId xmlns:a16="http://schemas.microsoft.com/office/drawing/2014/main" id="{F35C40B2-CACD-9C41-BF92-A23B7973B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線コネクタ 854">
                <a:extLst>
                  <a:ext uri="{FF2B5EF4-FFF2-40B4-BE49-F238E27FC236}">
                    <a16:creationId xmlns:a16="http://schemas.microsoft.com/office/drawing/2014/main" id="{89C53EE4-27A1-264B-9E69-E626D0F7A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直線コネクタ 855">
                <a:extLst>
                  <a:ext uri="{FF2B5EF4-FFF2-40B4-BE49-F238E27FC236}">
                    <a16:creationId xmlns:a16="http://schemas.microsoft.com/office/drawing/2014/main" id="{66D89FAD-C934-AC4C-A0EF-C729FF0C3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グループ化 856">
              <a:extLst>
                <a:ext uri="{FF2B5EF4-FFF2-40B4-BE49-F238E27FC236}">
                  <a16:creationId xmlns:a16="http://schemas.microsoft.com/office/drawing/2014/main" id="{755E16C0-0D86-AF41-B2BE-BA881EF6E590}"/>
                </a:ext>
              </a:extLst>
            </p:cNvPr>
            <p:cNvGrpSpPr/>
            <p:nvPr/>
          </p:nvGrpSpPr>
          <p:grpSpPr>
            <a:xfrm rot="3593955">
              <a:off x="6815778" y="891930"/>
              <a:ext cx="698813" cy="698401"/>
              <a:chOff x="3108960" y="1764255"/>
              <a:chExt cx="914400" cy="914400"/>
            </a:xfrm>
          </p:grpSpPr>
          <p:sp>
            <p:nvSpPr>
              <p:cNvPr id="858" name="正方形/長方形 857">
                <a:extLst>
                  <a:ext uri="{FF2B5EF4-FFF2-40B4-BE49-F238E27FC236}">
                    <a16:creationId xmlns:a16="http://schemas.microsoft.com/office/drawing/2014/main" id="{EF9A9ED1-A15E-D24F-B328-B1EA9812D97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9" name="直線コネクタ 858">
                <a:extLst>
                  <a:ext uri="{FF2B5EF4-FFF2-40B4-BE49-F238E27FC236}">
                    <a16:creationId xmlns:a16="http://schemas.microsoft.com/office/drawing/2014/main" id="{A494BA88-8C1B-A345-BB52-C84F18B8E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線コネクタ 859">
                <a:extLst>
                  <a:ext uri="{FF2B5EF4-FFF2-40B4-BE49-F238E27FC236}">
                    <a16:creationId xmlns:a16="http://schemas.microsoft.com/office/drawing/2014/main" id="{C7E9028B-908A-5D41-9486-E846AF70D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直線コネクタ 860">
                <a:extLst>
                  <a:ext uri="{FF2B5EF4-FFF2-40B4-BE49-F238E27FC236}">
                    <a16:creationId xmlns:a16="http://schemas.microsoft.com/office/drawing/2014/main" id="{596E3BEA-2E05-894F-A128-7F7EED207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直線コネクタ 861">
                <a:extLst>
                  <a:ext uri="{FF2B5EF4-FFF2-40B4-BE49-F238E27FC236}">
                    <a16:creationId xmlns:a16="http://schemas.microsoft.com/office/drawing/2014/main" id="{0442C6A3-A67E-8D4B-922A-8E9038019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直線コネクタ 862">
                <a:extLst>
                  <a:ext uri="{FF2B5EF4-FFF2-40B4-BE49-F238E27FC236}">
                    <a16:creationId xmlns:a16="http://schemas.microsoft.com/office/drawing/2014/main" id="{67933F93-9AB7-E54F-A233-752E0A2C8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グループ化 863">
              <a:extLst>
                <a:ext uri="{FF2B5EF4-FFF2-40B4-BE49-F238E27FC236}">
                  <a16:creationId xmlns:a16="http://schemas.microsoft.com/office/drawing/2014/main" id="{CA7CF1CC-39D4-4043-B7D3-FEFB925CCC8C}"/>
                </a:ext>
              </a:extLst>
            </p:cNvPr>
            <p:cNvGrpSpPr/>
            <p:nvPr/>
          </p:nvGrpSpPr>
          <p:grpSpPr>
            <a:xfrm rot="5554416">
              <a:off x="5707331" y="1646700"/>
              <a:ext cx="698813" cy="698401"/>
              <a:chOff x="3108960" y="1764255"/>
              <a:chExt cx="914400" cy="914400"/>
            </a:xfrm>
          </p:grpSpPr>
          <p:sp>
            <p:nvSpPr>
              <p:cNvPr id="865" name="正方形/長方形 864">
                <a:extLst>
                  <a:ext uri="{FF2B5EF4-FFF2-40B4-BE49-F238E27FC236}">
                    <a16:creationId xmlns:a16="http://schemas.microsoft.com/office/drawing/2014/main" id="{1F8E287B-10FF-B449-BB03-3187FE0B69B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66" name="直線コネクタ 865">
                <a:extLst>
                  <a:ext uri="{FF2B5EF4-FFF2-40B4-BE49-F238E27FC236}">
                    <a16:creationId xmlns:a16="http://schemas.microsoft.com/office/drawing/2014/main" id="{E7829E6C-FF41-8B47-8F2A-3712839AE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>
                <a:extLst>
                  <a:ext uri="{FF2B5EF4-FFF2-40B4-BE49-F238E27FC236}">
                    <a16:creationId xmlns:a16="http://schemas.microsoft.com/office/drawing/2014/main" id="{9D95062B-D0C3-A543-B8B8-4D44D53EC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>
                <a:extLst>
                  <a:ext uri="{FF2B5EF4-FFF2-40B4-BE49-F238E27FC236}">
                    <a16:creationId xmlns:a16="http://schemas.microsoft.com/office/drawing/2014/main" id="{8FD1D5F8-8C50-AE42-B14B-75C02AA8B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>
                <a:extLst>
                  <a:ext uri="{FF2B5EF4-FFF2-40B4-BE49-F238E27FC236}">
                    <a16:creationId xmlns:a16="http://schemas.microsoft.com/office/drawing/2014/main" id="{0EC6AF6F-F79E-1741-899B-9F763C947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>
                <a:extLst>
                  <a:ext uri="{FF2B5EF4-FFF2-40B4-BE49-F238E27FC236}">
                    <a16:creationId xmlns:a16="http://schemas.microsoft.com/office/drawing/2014/main" id="{AFB5721F-B05A-094D-9F3D-5E342BFA7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" name="グループ化 870">
              <a:extLst>
                <a:ext uri="{FF2B5EF4-FFF2-40B4-BE49-F238E27FC236}">
                  <a16:creationId xmlns:a16="http://schemas.microsoft.com/office/drawing/2014/main" id="{835F7A5C-0968-3244-BB9D-47E753A13E8F}"/>
                </a:ext>
              </a:extLst>
            </p:cNvPr>
            <p:cNvGrpSpPr/>
            <p:nvPr/>
          </p:nvGrpSpPr>
          <p:grpSpPr>
            <a:xfrm rot="7047255">
              <a:off x="6925980" y="1490864"/>
              <a:ext cx="698813" cy="698401"/>
              <a:chOff x="3108960" y="1764255"/>
              <a:chExt cx="914400" cy="914400"/>
            </a:xfrm>
          </p:grpSpPr>
          <p:sp>
            <p:nvSpPr>
              <p:cNvPr id="872" name="正方形/長方形 871">
                <a:extLst>
                  <a:ext uri="{FF2B5EF4-FFF2-40B4-BE49-F238E27FC236}">
                    <a16:creationId xmlns:a16="http://schemas.microsoft.com/office/drawing/2014/main" id="{DD50B382-C5BF-8047-9964-5D88C1BDB4C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73" name="直線コネクタ 872">
                <a:extLst>
                  <a:ext uri="{FF2B5EF4-FFF2-40B4-BE49-F238E27FC236}">
                    <a16:creationId xmlns:a16="http://schemas.microsoft.com/office/drawing/2014/main" id="{13484C5F-C0B6-B949-AA58-C232EEA4C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直線コネクタ 873">
                <a:extLst>
                  <a:ext uri="{FF2B5EF4-FFF2-40B4-BE49-F238E27FC236}">
                    <a16:creationId xmlns:a16="http://schemas.microsoft.com/office/drawing/2014/main" id="{BFB1D24F-A996-7B45-B249-FCD981993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直線コネクタ 874">
                <a:extLst>
                  <a:ext uri="{FF2B5EF4-FFF2-40B4-BE49-F238E27FC236}">
                    <a16:creationId xmlns:a16="http://schemas.microsoft.com/office/drawing/2014/main" id="{A8C39452-6A22-A042-A732-C04DA0F3D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直線コネクタ 875">
                <a:extLst>
                  <a:ext uri="{FF2B5EF4-FFF2-40B4-BE49-F238E27FC236}">
                    <a16:creationId xmlns:a16="http://schemas.microsoft.com/office/drawing/2014/main" id="{EF197AB1-376C-A34B-943D-95FDEE49C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直線コネクタ 876">
                <a:extLst>
                  <a:ext uri="{FF2B5EF4-FFF2-40B4-BE49-F238E27FC236}">
                    <a16:creationId xmlns:a16="http://schemas.microsoft.com/office/drawing/2014/main" id="{7A1407C6-5142-7E43-83A2-198AA904C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1EF54710-5FAD-B24B-8158-53BB8A55B494}"/>
                </a:ext>
              </a:extLst>
            </p:cNvPr>
            <p:cNvGrpSpPr/>
            <p:nvPr/>
          </p:nvGrpSpPr>
          <p:grpSpPr>
            <a:xfrm rot="11020750">
              <a:off x="5798485" y="2288884"/>
              <a:ext cx="698401" cy="698813"/>
              <a:chOff x="3108960" y="1764255"/>
              <a:chExt cx="914400" cy="914400"/>
            </a:xfrm>
          </p:grpSpPr>
          <p:sp>
            <p:nvSpPr>
              <p:cNvPr id="879" name="正方形/長方形 878">
                <a:extLst>
                  <a:ext uri="{FF2B5EF4-FFF2-40B4-BE49-F238E27FC236}">
                    <a16:creationId xmlns:a16="http://schemas.microsoft.com/office/drawing/2014/main" id="{0427ABA2-8ECF-AD48-86F3-1270E7491BB9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0" name="直線コネクタ 879">
                <a:extLst>
                  <a:ext uri="{FF2B5EF4-FFF2-40B4-BE49-F238E27FC236}">
                    <a16:creationId xmlns:a16="http://schemas.microsoft.com/office/drawing/2014/main" id="{847CD3AC-2421-5549-AF79-463AAB0BA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直線コネクタ 880">
                <a:extLst>
                  <a:ext uri="{FF2B5EF4-FFF2-40B4-BE49-F238E27FC236}">
                    <a16:creationId xmlns:a16="http://schemas.microsoft.com/office/drawing/2014/main" id="{69C8B029-F5FE-0B4B-BFC2-35A9F82C6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線コネクタ 881">
                <a:extLst>
                  <a:ext uri="{FF2B5EF4-FFF2-40B4-BE49-F238E27FC236}">
                    <a16:creationId xmlns:a16="http://schemas.microsoft.com/office/drawing/2014/main" id="{8804E750-38C6-804D-A121-FDB7F0E8B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線コネクタ 882">
                <a:extLst>
                  <a:ext uri="{FF2B5EF4-FFF2-40B4-BE49-F238E27FC236}">
                    <a16:creationId xmlns:a16="http://schemas.microsoft.com/office/drawing/2014/main" id="{125FCF2D-0868-CB41-BDFA-8DD0B179D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直線コネクタ 883">
                <a:extLst>
                  <a:ext uri="{FF2B5EF4-FFF2-40B4-BE49-F238E27FC236}">
                    <a16:creationId xmlns:a16="http://schemas.microsoft.com/office/drawing/2014/main" id="{FF7105B2-F096-1F40-8BEA-B95ACDCD2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5" name="グループ化 884">
              <a:extLst>
                <a:ext uri="{FF2B5EF4-FFF2-40B4-BE49-F238E27FC236}">
                  <a16:creationId xmlns:a16="http://schemas.microsoft.com/office/drawing/2014/main" id="{BAE2B855-B740-784D-9BDC-3FF1E4E2B0F9}"/>
                </a:ext>
              </a:extLst>
            </p:cNvPr>
            <p:cNvGrpSpPr/>
            <p:nvPr/>
          </p:nvGrpSpPr>
          <p:grpSpPr>
            <a:xfrm rot="19979310">
              <a:off x="6395193" y="1813784"/>
              <a:ext cx="698401" cy="698813"/>
              <a:chOff x="3108960" y="1764255"/>
              <a:chExt cx="914400" cy="914400"/>
            </a:xfrm>
          </p:grpSpPr>
          <p:sp>
            <p:nvSpPr>
              <p:cNvPr id="886" name="正方形/長方形 885">
                <a:extLst>
                  <a:ext uri="{FF2B5EF4-FFF2-40B4-BE49-F238E27FC236}">
                    <a16:creationId xmlns:a16="http://schemas.microsoft.com/office/drawing/2014/main" id="{60221CE1-FAB9-294D-BC60-F49FDDF67C08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7" name="直線コネクタ 886">
                <a:extLst>
                  <a:ext uri="{FF2B5EF4-FFF2-40B4-BE49-F238E27FC236}">
                    <a16:creationId xmlns:a16="http://schemas.microsoft.com/office/drawing/2014/main" id="{432343FE-4CC4-3740-B35E-1159783D7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線コネクタ 887">
                <a:extLst>
                  <a:ext uri="{FF2B5EF4-FFF2-40B4-BE49-F238E27FC236}">
                    <a16:creationId xmlns:a16="http://schemas.microsoft.com/office/drawing/2014/main" id="{42E307E7-A3D8-604D-850D-26235BF94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直線コネクタ 888">
                <a:extLst>
                  <a:ext uri="{FF2B5EF4-FFF2-40B4-BE49-F238E27FC236}">
                    <a16:creationId xmlns:a16="http://schemas.microsoft.com/office/drawing/2014/main" id="{ECED09F9-A5AE-7349-80CD-2C4A64CD5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直線コネクタ 889">
                <a:extLst>
                  <a:ext uri="{FF2B5EF4-FFF2-40B4-BE49-F238E27FC236}">
                    <a16:creationId xmlns:a16="http://schemas.microsoft.com/office/drawing/2014/main" id="{63BF76A3-FE63-A74E-95DB-870713814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線コネクタ 890">
                <a:extLst>
                  <a:ext uri="{FF2B5EF4-FFF2-40B4-BE49-F238E27FC236}">
                    <a16:creationId xmlns:a16="http://schemas.microsoft.com/office/drawing/2014/main" id="{BA6F62C8-8FD1-CA47-8BBB-4FF85C064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グループ化 891">
              <a:extLst>
                <a:ext uri="{FF2B5EF4-FFF2-40B4-BE49-F238E27FC236}">
                  <a16:creationId xmlns:a16="http://schemas.microsoft.com/office/drawing/2014/main" id="{251E0FC0-40CD-7747-B601-F194DE74E51C}"/>
                </a:ext>
              </a:extLst>
            </p:cNvPr>
            <p:cNvGrpSpPr/>
            <p:nvPr/>
          </p:nvGrpSpPr>
          <p:grpSpPr>
            <a:xfrm rot="983935">
              <a:off x="5482076" y="1383358"/>
              <a:ext cx="698401" cy="698813"/>
              <a:chOff x="3108960" y="1764255"/>
              <a:chExt cx="914400" cy="914400"/>
            </a:xfrm>
          </p:grpSpPr>
          <p:sp>
            <p:nvSpPr>
              <p:cNvPr id="893" name="正方形/長方形 892">
                <a:extLst>
                  <a:ext uri="{FF2B5EF4-FFF2-40B4-BE49-F238E27FC236}">
                    <a16:creationId xmlns:a16="http://schemas.microsoft.com/office/drawing/2014/main" id="{48B11197-3E18-C448-AEB5-AB1250CE837D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94" name="直線コネクタ 893">
                <a:extLst>
                  <a:ext uri="{FF2B5EF4-FFF2-40B4-BE49-F238E27FC236}">
                    <a16:creationId xmlns:a16="http://schemas.microsoft.com/office/drawing/2014/main" id="{BDF9748B-C131-B841-96C4-DE7115144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直線コネクタ 894">
                <a:extLst>
                  <a:ext uri="{FF2B5EF4-FFF2-40B4-BE49-F238E27FC236}">
                    <a16:creationId xmlns:a16="http://schemas.microsoft.com/office/drawing/2014/main" id="{64AB0840-83DE-F843-86CE-88448D3C8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直線コネクタ 895">
                <a:extLst>
                  <a:ext uri="{FF2B5EF4-FFF2-40B4-BE49-F238E27FC236}">
                    <a16:creationId xmlns:a16="http://schemas.microsoft.com/office/drawing/2014/main" id="{30CA048F-04FA-DD4F-8E57-6B6938608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直線コネクタ 896">
                <a:extLst>
                  <a:ext uri="{FF2B5EF4-FFF2-40B4-BE49-F238E27FC236}">
                    <a16:creationId xmlns:a16="http://schemas.microsoft.com/office/drawing/2014/main" id="{38996564-60E5-2143-B326-EA577B5C8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線コネクタ 897">
                <a:extLst>
                  <a:ext uri="{FF2B5EF4-FFF2-40B4-BE49-F238E27FC236}">
                    <a16:creationId xmlns:a16="http://schemas.microsoft.com/office/drawing/2014/main" id="{0AF2D102-FB1B-7344-9860-071484D1D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9" name="グループ化 898">
              <a:extLst>
                <a:ext uri="{FF2B5EF4-FFF2-40B4-BE49-F238E27FC236}">
                  <a16:creationId xmlns:a16="http://schemas.microsoft.com/office/drawing/2014/main" id="{0E764D49-34BA-F34A-8686-874A2A25F548}"/>
                </a:ext>
              </a:extLst>
            </p:cNvPr>
            <p:cNvGrpSpPr/>
            <p:nvPr/>
          </p:nvGrpSpPr>
          <p:grpSpPr>
            <a:xfrm rot="2776600">
              <a:off x="5443037" y="1946968"/>
              <a:ext cx="698813" cy="698401"/>
              <a:chOff x="3108960" y="1764255"/>
              <a:chExt cx="914400" cy="914400"/>
            </a:xfrm>
          </p:grpSpPr>
          <p:sp>
            <p:nvSpPr>
              <p:cNvPr id="900" name="正方形/長方形 899">
                <a:extLst>
                  <a:ext uri="{FF2B5EF4-FFF2-40B4-BE49-F238E27FC236}">
                    <a16:creationId xmlns:a16="http://schemas.microsoft.com/office/drawing/2014/main" id="{FB81A28D-8BFB-F845-81C3-5EE488E077B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1" name="直線コネクタ 900">
                <a:extLst>
                  <a:ext uri="{FF2B5EF4-FFF2-40B4-BE49-F238E27FC236}">
                    <a16:creationId xmlns:a16="http://schemas.microsoft.com/office/drawing/2014/main" id="{74B7BD4B-37BC-6940-AF5E-8F38DA977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線コネクタ 901">
                <a:extLst>
                  <a:ext uri="{FF2B5EF4-FFF2-40B4-BE49-F238E27FC236}">
                    <a16:creationId xmlns:a16="http://schemas.microsoft.com/office/drawing/2014/main" id="{BAD2FE1A-0F51-3D4D-A731-1D2B8C73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線コネクタ 902">
                <a:extLst>
                  <a:ext uri="{FF2B5EF4-FFF2-40B4-BE49-F238E27FC236}">
                    <a16:creationId xmlns:a16="http://schemas.microsoft.com/office/drawing/2014/main" id="{2A0B9345-4E8D-2948-AA11-ED6BDA664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線コネクタ 903">
                <a:extLst>
                  <a:ext uri="{FF2B5EF4-FFF2-40B4-BE49-F238E27FC236}">
                    <a16:creationId xmlns:a16="http://schemas.microsoft.com/office/drawing/2014/main" id="{4F10561B-5335-3D40-AEDA-D238DE507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線コネクタ 904">
                <a:extLst>
                  <a:ext uri="{FF2B5EF4-FFF2-40B4-BE49-F238E27FC236}">
                    <a16:creationId xmlns:a16="http://schemas.microsoft.com/office/drawing/2014/main" id="{4F643939-D426-D04C-846C-2E4237A05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グループ化 905">
              <a:extLst>
                <a:ext uri="{FF2B5EF4-FFF2-40B4-BE49-F238E27FC236}">
                  <a16:creationId xmlns:a16="http://schemas.microsoft.com/office/drawing/2014/main" id="{4A98AE52-B0DE-9F42-B7E9-521BC83880E1}"/>
                </a:ext>
              </a:extLst>
            </p:cNvPr>
            <p:cNvGrpSpPr/>
            <p:nvPr/>
          </p:nvGrpSpPr>
          <p:grpSpPr>
            <a:xfrm rot="2776600">
              <a:off x="5140112" y="600678"/>
              <a:ext cx="698813" cy="698401"/>
              <a:chOff x="3108960" y="1764255"/>
              <a:chExt cx="914400" cy="914400"/>
            </a:xfrm>
          </p:grpSpPr>
          <p:sp>
            <p:nvSpPr>
              <p:cNvPr id="907" name="正方形/長方形 906">
                <a:extLst>
                  <a:ext uri="{FF2B5EF4-FFF2-40B4-BE49-F238E27FC236}">
                    <a16:creationId xmlns:a16="http://schemas.microsoft.com/office/drawing/2014/main" id="{ACDC76AB-8A83-3B4D-9DA3-FC51E933CD90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8" name="直線コネクタ 907">
                <a:extLst>
                  <a:ext uri="{FF2B5EF4-FFF2-40B4-BE49-F238E27FC236}">
                    <a16:creationId xmlns:a16="http://schemas.microsoft.com/office/drawing/2014/main" id="{B091CE89-8CE6-9343-BDE3-7680818BB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線コネクタ 908">
                <a:extLst>
                  <a:ext uri="{FF2B5EF4-FFF2-40B4-BE49-F238E27FC236}">
                    <a16:creationId xmlns:a16="http://schemas.microsoft.com/office/drawing/2014/main" id="{373A161E-5565-F04F-B21E-6C38B3763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線コネクタ 909">
                <a:extLst>
                  <a:ext uri="{FF2B5EF4-FFF2-40B4-BE49-F238E27FC236}">
                    <a16:creationId xmlns:a16="http://schemas.microsoft.com/office/drawing/2014/main" id="{C29B13FD-546A-0A46-A305-7C5B770ED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線コネクタ 910">
                <a:extLst>
                  <a:ext uri="{FF2B5EF4-FFF2-40B4-BE49-F238E27FC236}">
                    <a16:creationId xmlns:a16="http://schemas.microsoft.com/office/drawing/2014/main" id="{3D551824-4D69-9F4C-8816-0E00D028E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線コネクタ 911">
                <a:extLst>
                  <a:ext uri="{FF2B5EF4-FFF2-40B4-BE49-F238E27FC236}">
                    <a16:creationId xmlns:a16="http://schemas.microsoft.com/office/drawing/2014/main" id="{9E012E4F-7D20-4846-9C3C-6AC1879C5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3" name="グループ化 912">
              <a:extLst>
                <a:ext uri="{FF2B5EF4-FFF2-40B4-BE49-F238E27FC236}">
                  <a16:creationId xmlns:a16="http://schemas.microsoft.com/office/drawing/2014/main" id="{9D639513-B1CB-2443-9450-F410BFD8F5C4}"/>
                </a:ext>
              </a:extLst>
            </p:cNvPr>
            <p:cNvGrpSpPr/>
            <p:nvPr/>
          </p:nvGrpSpPr>
          <p:grpSpPr>
            <a:xfrm rot="4304319">
              <a:off x="4676598" y="1138442"/>
              <a:ext cx="698813" cy="698401"/>
              <a:chOff x="3108960" y="1764255"/>
              <a:chExt cx="914400" cy="914400"/>
            </a:xfrm>
          </p:grpSpPr>
          <p:sp>
            <p:nvSpPr>
              <p:cNvPr id="914" name="正方形/長方形 913">
                <a:extLst>
                  <a:ext uri="{FF2B5EF4-FFF2-40B4-BE49-F238E27FC236}">
                    <a16:creationId xmlns:a16="http://schemas.microsoft.com/office/drawing/2014/main" id="{96B84BBC-A668-3E40-8661-8A31345BE712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15" name="直線コネクタ 914">
                <a:extLst>
                  <a:ext uri="{FF2B5EF4-FFF2-40B4-BE49-F238E27FC236}">
                    <a16:creationId xmlns:a16="http://schemas.microsoft.com/office/drawing/2014/main" id="{FD084A3C-8873-0F41-81B2-0131FBB4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線コネクタ 915">
                <a:extLst>
                  <a:ext uri="{FF2B5EF4-FFF2-40B4-BE49-F238E27FC236}">
                    <a16:creationId xmlns:a16="http://schemas.microsoft.com/office/drawing/2014/main" id="{7C80ADD4-262C-214D-B36C-C9301E5BE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線コネクタ 916">
                <a:extLst>
                  <a:ext uri="{FF2B5EF4-FFF2-40B4-BE49-F238E27FC236}">
                    <a16:creationId xmlns:a16="http://schemas.microsoft.com/office/drawing/2014/main" id="{D2052C54-2A1B-FB47-AEE7-A51FCC119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線コネクタ 917">
                <a:extLst>
                  <a:ext uri="{FF2B5EF4-FFF2-40B4-BE49-F238E27FC236}">
                    <a16:creationId xmlns:a16="http://schemas.microsoft.com/office/drawing/2014/main" id="{E95F85DB-2906-3B43-95D8-88B57658C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>
                <a:extLst>
                  <a:ext uri="{FF2B5EF4-FFF2-40B4-BE49-F238E27FC236}">
                    <a16:creationId xmlns:a16="http://schemas.microsoft.com/office/drawing/2014/main" id="{540BA2F4-9E86-4A42-8E66-90C320C14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0" name="グループ化 919">
              <a:extLst>
                <a:ext uri="{FF2B5EF4-FFF2-40B4-BE49-F238E27FC236}">
                  <a16:creationId xmlns:a16="http://schemas.microsoft.com/office/drawing/2014/main" id="{590EA2BE-6B6E-464B-99D7-F63F7D14D52F}"/>
                </a:ext>
              </a:extLst>
            </p:cNvPr>
            <p:cNvGrpSpPr/>
            <p:nvPr/>
          </p:nvGrpSpPr>
          <p:grpSpPr>
            <a:xfrm rot="6264780">
              <a:off x="5861422" y="1127623"/>
              <a:ext cx="698813" cy="698401"/>
              <a:chOff x="3108960" y="1764255"/>
              <a:chExt cx="914400" cy="914400"/>
            </a:xfrm>
          </p:grpSpPr>
          <p:sp>
            <p:nvSpPr>
              <p:cNvPr id="921" name="正方形/長方形 920">
                <a:extLst>
                  <a:ext uri="{FF2B5EF4-FFF2-40B4-BE49-F238E27FC236}">
                    <a16:creationId xmlns:a16="http://schemas.microsoft.com/office/drawing/2014/main" id="{288B29EA-D8FA-794B-8A9D-FFA9AB37090F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22" name="直線コネクタ 921">
                <a:extLst>
                  <a:ext uri="{FF2B5EF4-FFF2-40B4-BE49-F238E27FC236}">
                    <a16:creationId xmlns:a16="http://schemas.microsoft.com/office/drawing/2014/main" id="{6D8499F9-E54D-204F-9EB7-6F9A4EEA5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線コネクタ 922">
                <a:extLst>
                  <a:ext uri="{FF2B5EF4-FFF2-40B4-BE49-F238E27FC236}">
                    <a16:creationId xmlns:a16="http://schemas.microsoft.com/office/drawing/2014/main" id="{0315CA9F-B9FB-B847-BB2B-27BCFED9A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線コネクタ 923">
                <a:extLst>
                  <a:ext uri="{FF2B5EF4-FFF2-40B4-BE49-F238E27FC236}">
                    <a16:creationId xmlns:a16="http://schemas.microsoft.com/office/drawing/2014/main" id="{F54F953E-1BC0-9141-9E1F-D704B2DA6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線コネクタ 924">
                <a:extLst>
                  <a:ext uri="{FF2B5EF4-FFF2-40B4-BE49-F238E27FC236}">
                    <a16:creationId xmlns:a16="http://schemas.microsoft.com/office/drawing/2014/main" id="{442DF5C6-C175-1046-A80B-E79CCE974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直線コネクタ 925">
                <a:extLst>
                  <a:ext uri="{FF2B5EF4-FFF2-40B4-BE49-F238E27FC236}">
                    <a16:creationId xmlns:a16="http://schemas.microsoft.com/office/drawing/2014/main" id="{9036E3C8-9269-8D43-8A5F-5A9DC08CE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CD4135A5-F208-7240-B7FE-3A18795EA497}"/>
                </a:ext>
              </a:extLst>
            </p:cNvPr>
            <p:cNvGrpSpPr/>
            <p:nvPr/>
          </p:nvGrpSpPr>
          <p:grpSpPr>
            <a:xfrm rot="7757619">
              <a:off x="4786800" y="1737376"/>
              <a:ext cx="698813" cy="698401"/>
              <a:chOff x="3108960" y="1764255"/>
              <a:chExt cx="914400" cy="914400"/>
            </a:xfrm>
          </p:grpSpPr>
          <p:sp>
            <p:nvSpPr>
              <p:cNvPr id="928" name="正方形/長方形 927">
                <a:extLst>
                  <a:ext uri="{FF2B5EF4-FFF2-40B4-BE49-F238E27FC236}">
                    <a16:creationId xmlns:a16="http://schemas.microsoft.com/office/drawing/2014/main" id="{D83B922B-543E-6E4C-AB49-ECFA992E5E6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29" name="直線コネクタ 928">
                <a:extLst>
                  <a:ext uri="{FF2B5EF4-FFF2-40B4-BE49-F238E27FC236}">
                    <a16:creationId xmlns:a16="http://schemas.microsoft.com/office/drawing/2014/main" id="{27E858E8-5625-EB45-90E6-07F96AA26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直線コネクタ 929">
                <a:extLst>
                  <a:ext uri="{FF2B5EF4-FFF2-40B4-BE49-F238E27FC236}">
                    <a16:creationId xmlns:a16="http://schemas.microsoft.com/office/drawing/2014/main" id="{F86C9E5E-FB0C-2043-A4C0-F2C955BEF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直線コネクタ 930">
                <a:extLst>
                  <a:ext uri="{FF2B5EF4-FFF2-40B4-BE49-F238E27FC236}">
                    <a16:creationId xmlns:a16="http://schemas.microsoft.com/office/drawing/2014/main" id="{BA51916B-443E-6F48-AB19-1D517F6E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直線コネクタ 931">
                <a:extLst>
                  <a:ext uri="{FF2B5EF4-FFF2-40B4-BE49-F238E27FC236}">
                    <a16:creationId xmlns:a16="http://schemas.microsoft.com/office/drawing/2014/main" id="{228BC24A-86D2-6F4B-A2C0-6121227F8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直線コネクタ 932">
                <a:extLst>
                  <a:ext uri="{FF2B5EF4-FFF2-40B4-BE49-F238E27FC236}">
                    <a16:creationId xmlns:a16="http://schemas.microsoft.com/office/drawing/2014/main" id="{3781CBDB-8FDE-2B47-BE81-90F6A3796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4" name="グループ化 933">
              <a:extLst>
                <a:ext uri="{FF2B5EF4-FFF2-40B4-BE49-F238E27FC236}">
                  <a16:creationId xmlns:a16="http://schemas.microsoft.com/office/drawing/2014/main" id="{8561A12E-9A9C-D648-B840-B7219638BA8D}"/>
                </a:ext>
              </a:extLst>
            </p:cNvPr>
            <p:cNvGrpSpPr/>
            <p:nvPr/>
          </p:nvGrpSpPr>
          <p:grpSpPr>
            <a:xfrm rot="10383089">
              <a:off x="5827485" y="2480866"/>
              <a:ext cx="698401" cy="698813"/>
              <a:chOff x="3108960" y="1764255"/>
              <a:chExt cx="914400" cy="914400"/>
            </a:xfrm>
          </p:grpSpPr>
          <p:sp>
            <p:nvSpPr>
              <p:cNvPr id="935" name="正方形/長方形 934">
                <a:extLst>
                  <a:ext uri="{FF2B5EF4-FFF2-40B4-BE49-F238E27FC236}">
                    <a16:creationId xmlns:a16="http://schemas.microsoft.com/office/drawing/2014/main" id="{48DCCF5A-C12C-4A48-951A-4E275E18DD35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36" name="直線コネクタ 935">
                <a:extLst>
                  <a:ext uri="{FF2B5EF4-FFF2-40B4-BE49-F238E27FC236}">
                    <a16:creationId xmlns:a16="http://schemas.microsoft.com/office/drawing/2014/main" id="{916AE717-26BA-D44D-A1C3-F32FC4C7F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直線コネクタ 936">
                <a:extLst>
                  <a:ext uri="{FF2B5EF4-FFF2-40B4-BE49-F238E27FC236}">
                    <a16:creationId xmlns:a16="http://schemas.microsoft.com/office/drawing/2014/main" id="{51A81ABE-178D-BA4F-B947-D1A6DD544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直線コネクタ 937">
                <a:extLst>
                  <a:ext uri="{FF2B5EF4-FFF2-40B4-BE49-F238E27FC236}">
                    <a16:creationId xmlns:a16="http://schemas.microsoft.com/office/drawing/2014/main" id="{4BD9ED89-491D-3C44-8E19-5D3E02388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直線コネクタ 938">
                <a:extLst>
                  <a:ext uri="{FF2B5EF4-FFF2-40B4-BE49-F238E27FC236}">
                    <a16:creationId xmlns:a16="http://schemas.microsoft.com/office/drawing/2014/main" id="{B849AFC3-AF19-B443-B7A1-8C79FB74F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直線コネクタ 939">
                <a:extLst>
                  <a:ext uri="{FF2B5EF4-FFF2-40B4-BE49-F238E27FC236}">
                    <a16:creationId xmlns:a16="http://schemas.microsoft.com/office/drawing/2014/main" id="{C370A455-2E8E-CA44-AECC-389B7C9DF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グループ化 942">
              <a:extLst>
                <a:ext uri="{FF2B5EF4-FFF2-40B4-BE49-F238E27FC236}">
                  <a16:creationId xmlns:a16="http://schemas.microsoft.com/office/drawing/2014/main" id="{D6250C5C-B9D1-494A-956A-5E1342F3E7CC}"/>
                </a:ext>
              </a:extLst>
            </p:cNvPr>
            <p:cNvGrpSpPr/>
            <p:nvPr/>
          </p:nvGrpSpPr>
          <p:grpSpPr>
            <a:xfrm rot="10383089">
              <a:off x="7911922" y="2382543"/>
              <a:ext cx="698401" cy="698813"/>
              <a:chOff x="3108960" y="1764255"/>
              <a:chExt cx="914400" cy="914400"/>
            </a:xfrm>
          </p:grpSpPr>
          <p:sp>
            <p:nvSpPr>
              <p:cNvPr id="944" name="正方形/長方形 943">
                <a:extLst>
                  <a:ext uri="{FF2B5EF4-FFF2-40B4-BE49-F238E27FC236}">
                    <a16:creationId xmlns:a16="http://schemas.microsoft.com/office/drawing/2014/main" id="{1E3915A6-09ED-4241-AE3A-13AF9BEEE68A}"/>
                  </a:ext>
                </a:extLst>
              </p:cNvPr>
              <p:cNvSpPr/>
              <p:nvPr/>
            </p:nvSpPr>
            <p:spPr>
              <a:xfrm>
                <a:off x="3108960" y="176425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5" name="直線コネクタ 944">
                <a:extLst>
                  <a:ext uri="{FF2B5EF4-FFF2-40B4-BE49-F238E27FC236}">
                    <a16:creationId xmlns:a16="http://schemas.microsoft.com/office/drawing/2014/main" id="{4CBE2E5C-B366-3D47-9C9A-2ED36EA9A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9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直線コネクタ 945">
                <a:extLst>
                  <a:ext uri="{FF2B5EF4-FFF2-40B4-BE49-F238E27FC236}">
                    <a16:creationId xmlns:a16="http://schemas.microsoft.com/office/drawing/2014/main" id="{0BF617B6-66B3-0743-AEA0-B23BAF943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直線コネクタ 946">
                <a:extLst>
                  <a:ext uri="{FF2B5EF4-FFF2-40B4-BE49-F238E27FC236}">
                    <a16:creationId xmlns:a16="http://schemas.microsoft.com/office/drawing/2014/main" id="{8B4911AF-1979-3544-B034-8A095996F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直線コネクタ 947">
                <a:extLst>
                  <a:ext uri="{FF2B5EF4-FFF2-40B4-BE49-F238E27FC236}">
                    <a16:creationId xmlns:a16="http://schemas.microsoft.com/office/drawing/2014/main" id="{BACF68CD-6D1B-914E-9F2B-9B94D1CD6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1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直線コネクタ 948">
                <a:extLst>
                  <a:ext uri="{FF2B5EF4-FFF2-40B4-BE49-F238E27FC236}">
                    <a16:creationId xmlns:a16="http://schemas.microsoft.com/office/drawing/2014/main" id="{AEDE8F51-7923-E149-A4CB-E07B45089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760" y="1764255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2" name="テキスト ボックス 951">
            <a:extLst>
              <a:ext uri="{FF2B5EF4-FFF2-40B4-BE49-F238E27FC236}">
                <a16:creationId xmlns:a16="http://schemas.microsoft.com/office/drawing/2014/main" id="{79DCCCD3-22F6-9944-8A50-EF39AC25841B}"/>
              </a:ext>
            </a:extLst>
          </p:cNvPr>
          <p:cNvSpPr txBox="1"/>
          <p:nvPr/>
        </p:nvSpPr>
        <p:spPr>
          <a:xfrm>
            <a:off x="10622340" y="63706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12225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CD25C04-A1F1-FE4B-AA19-FA8B020B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172474"/>
            <a:ext cx="10363200" cy="6527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98FA2-2465-474C-AFE5-EF7DE64D0F2E}"/>
              </a:ext>
            </a:extLst>
          </p:cNvPr>
          <p:cNvSpPr txBox="1"/>
          <p:nvPr/>
        </p:nvSpPr>
        <p:spPr>
          <a:xfrm>
            <a:off x="10622340" y="6370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248157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図 206">
            <a:extLst>
              <a:ext uri="{FF2B5EF4-FFF2-40B4-BE49-F238E27FC236}">
                <a16:creationId xmlns:a16="http://schemas.microsoft.com/office/drawing/2014/main" id="{68C5970F-7CC4-D048-93B2-BB93DDF9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89" t="37794" r="30266" b="38477"/>
          <a:stretch>
            <a:fillRect/>
          </a:stretch>
        </p:blipFill>
        <p:spPr>
          <a:xfrm>
            <a:off x="2654709" y="2787098"/>
            <a:ext cx="5383161" cy="1548929"/>
          </a:xfrm>
          <a:custGeom>
            <a:avLst/>
            <a:gdLst>
              <a:gd name="connsiteX0" fmla="*/ 0 w 5383161"/>
              <a:gd name="connsiteY0" fmla="*/ 0 h 1548929"/>
              <a:gd name="connsiteX1" fmla="*/ 5383161 w 5383161"/>
              <a:gd name="connsiteY1" fmla="*/ 0 h 1548929"/>
              <a:gd name="connsiteX2" fmla="*/ 5383161 w 5383161"/>
              <a:gd name="connsiteY2" fmla="*/ 1548929 h 1548929"/>
              <a:gd name="connsiteX3" fmla="*/ 0 w 5383161"/>
              <a:gd name="connsiteY3" fmla="*/ 1548929 h 15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3161" h="1548929">
                <a:moveTo>
                  <a:pt x="0" y="0"/>
                </a:moveTo>
                <a:lnTo>
                  <a:pt x="5383161" y="0"/>
                </a:lnTo>
                <a:lnTo>
                  <a:pt x="5383161" y="1548929"/>
                </a:lnTo>
                <a:lnTo>
                  <a:pt x="0" y="1548929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6CA7EB9-5731-224A-AB86-9F63CFB30E53}"/>
              </a:ext>
            </a:extLst>
          </p:cNvPr>
          <p:cNvSpPr txBox="1"/>
          <p:nvPr/>
        </p:nvSpPr>
        <p:spPr>
          <a:xfrm>
            <a:off x="10622340" y="6370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目線</a:t>
            </a:r>
          </a:p>
        </p:txBody>
      </p:sp>
    </p:spTree>
    <p:extLst>
      <p:ext uri="{BB962C8B-B14F-4D97-AF65-F5344CB8AC3E}">
        <p14:creationId xmlns:p14="http://schemas.microsoft.com/office/powerpoint/2010/main" val="10103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2">
            <a:extLst>
              <a:ext uri="{FF2B5EF4-FFF2-40B4-BE49-F238E27FC236}">
                <a16:creationId xmlns:a16="http://schemas.microsoft.com/office/drawing/2014/main" id="{ACE88B6E-4239-EE44-9E24-F706C6152620}"/>
              </a:ext>
            </a:extLst>
          </p:cNvPr>
          <p:cNvSpPr/>
          <p:nvPr/>
        </p:nvSpPr>
        <p:spPr>
          <a:xfrm rot="10027644">
            <a:off x="7104559" y="4743709"/>
            <a:ext cx="479730" cy="1498123"/>
          </a:xfrm>
          <a:custGeom>
            <a:avLst/>
            <a:gdLst>
              <a:gd name="connsiteX0" fmla="*/ 0 w 3255264"/>
              <a:gd name="connsiteY0" fmla="*/ 1310640 h 2621280"/>
              <a:gd name="connsiteX1" fmla="*/ 1627632 w 3255264"/>
              <a:gd name="connsiteY1" fmla="*/ 0 h 2621280"/>
              <a:gd name="connsiteX2" fmla="*/ 3255264 w 3255264"/>
              <a:gd name="connsiteY2" fmla="*/ 1310640 h 2621280"/>
              <a:gd name="connsiteX3" fmla="*/ 1627632 w 3255264"/>
              <a:gd name="connsiteY3" fmla="*/ 2621280 h 2621280"/>
              <a:gd name="connsiteX4" fmla="*/ 0 w 3255264"/>
              <a:gd name="connsiteY4" fmla="*/ 1310640 h 2621280"/>
              <a:gd name="connsiteX0" fmla="*/ 78017 w 3333281"/>
              <a:gd name="connsiteY0" fmla="*/ 1310640 h 2680675"/>
              <a:gd name="connsiteX1" fmla="*/ 1705649 w 3333281"/>
              <a:gd name="connsiteY1" fmla="*/ 0 h 2680675"/>
              <a:gd name="connsiteX2" fmla="*/ 3333281 w 3333281"/>
              <a:gd name="connsiteY2" fmla="*/ 1310640 h 2680675"/>
              <a:gd name="connsiteX3" fmla="*/ 1705649 w 3333281"/>
              <a:gd name="connsiteY3" fmla="*/ 2621280 h 2680675"/>
              <a:gd name="connsiteX4" fmla="*/ 407201 w 3333281"/>
              <a:gd name="connsiteY4" fmla="*/ 2340864 h 2680675"/>
              <a:gd name="connsiteX5" fmla="*/ 78017 w 3333281"/>
              <a:gd name="connsiteY5" fmla="*/ 1310640 h 2680675"/>
              <a:gd name="connsiteX0" fmla="*/ 78017 w 3429039"/>
              <a:gd name="connsiteY0" fmla="*/ 1310640 h 2622551"/>
              <a:gd name="connsiteX1" fmla="*/ 1705649 w 3429039"/>
              <a:gd name="connsiteY1" fmla="*/ 0 h 2622551"/>
              <a:gd name="connsiteX2" fmla="*/ 3333281 w 3429039"/>
              <a:gd name="connsiteY2" fmla="*/ 1310640 h 2622551"/>
              <a:gd name="connsiteX3" fmla="*/ 3150402 w 3429039"/>
              <a:gd name="connsiteY3" fmla="*/ 2267712 h 2622551"/>
              <a:gd name="connsiteX4" fmla="*/ 1705649 w 3429039"/>
              <a:gd name="connsiteY4" fmla="*/ 2621280 h 2622551"/>
              <a:gd name="connsiteX5" fmla="*/ 407201 w 3429039"/>
              <a:gd name="connsiteY5" fmla="*/ 2340864 h 2622551"/>
              <a:gd name="connsiteX6" fmla="*/ 78017 w 3429039"/>
              <a:gd name="connsiteY6" fmla="*/ 1310640 h 262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39" h="2622551">
                <a:moveTo>
                  <a:pt x="78017" y="1310640"/>
                </a:moveTo>
                <a:cubicBezTo>
                  <a:pt x="294425" y="920496"/>
                  <a:pt x="806733" y="0"/>
                  <a:pt x="1705649" y="0"/>
                </a:cubicBezTo>
                <a:cubicBezTo>
                  <a:pt x="2604565" y="0"/>
                  <a:pt x="3147353" y="961136"/>
                  <a:pt x="3333281" y="1310640"/>
                </a:cubicBezTo>
                <a:cubicBezTo>
                  <a:pt x="3519209" y="1660144"/>
                  <a:pt x="3421674" y="2049272"/>
                  <a:pt x="3150402" y="2267712"/>
                </a:cubicBezTo>
                <a:cubicBezTo>
                  <a:pt x="2879130" y="2486152"/>
                  <a:pt x="2162849" y="2609088"/>
                  <a:pt x="1705649" y="2621280"/>
                </a:cubicBezTo>
                <a:cubicBezTo>
                  <a:pt x="1248449" y="2633472"/>
                  <a:pt x="678473" y="2559304"/>
                  <a:pt x="407201" y="2340864"/>
                </a:cubicBezTo>
                <a:cubicBezTo>
                  <a:pt x="135929" y="2122424"/>
                  <a:pt x="-138391" y="1700784"/>
                  <a:pt x="78017" y="131064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94144B2-BDA8-BE45-A062-5B89546384F0}"/>
              </a:ext>
            </a:extLst>
          </p:cNvPr>
          <p:cNvSpPr/>
          <p:nvPr/>
        </p:nvSpPr>
        <p:spPr>
          <a:xfrm rot="11521037">
            <a:off x="4132643" y="4814060"/>
            <a:ext cx="479730" cy="1498123"/>
          </a:xfrm>
          <a:custGeom>
            <a:avLst/>
            <a:gdLst>
              <a:gd name="connsiteX0" fmla="*/ 0 w 3255264"/>
              <a:gd name="connsiteY0" fmla="*/ 1310640 h 2621280"/>
              <a:gd name="connsiteX1" fmla="*/ 1627632 w 3255264"/>
              <a:gd name="connsiteY1" fmla="*/ 0 h 2621280"/>
              <a:gd name="connsiteX2" fmla="*/ 3255264 w 3255264"/>
              <a:gd name="connsiteY2" fmla="*/ 1310640 h 2621280"/>
              <a:gd name="connsiteX3" fmla="*/ 1627632 w 3255264"/>
              <a:gd name="connsiteY3" fmla="*/ 2621280 h 2621280"/>
              <a:gd name="connsiteX4" fmla="*/ 0 w 3255264"/>
              <a:gd name="connsiteY4" fmla="*/ 1310640 h 2621280"/>
              <a:gd name="connsiteX0" fmla="*/ 78017 w 3333281"/>
              <a:gd name="connsiteY0" fmla="*/ 1310640 h 2680675"/>
              <a:gd name="connsiteX1" fmla="*/ 1705649 w 3333281"/>
              <a:gd name="connsiteY1" fmla="*/ 0 h 2680675"/>
              <a:gd name="connsiteX2" fmla="*/ 3333281 w 3333281"/>
              <a:gd name="connsiteY2" fmla="*/ 1310640 h 2680675"/>
              <a:gd name="connsiteX3" fmla="*/ 1705649 w 3333281"/>
              <a:gd name="connsiteY3" fmla="*/ 2621280 h 2680675"/>
              <a:gd name="connsiteX4" fmla="*/ 407201 w 3333281"/>
              <a:gd name="connsiteY4" fmla="*/ 2340864 h 2680675"/>
              <a:gd name="connsiteX5" fmla="*/ 78017 w 3333281"/>
              <a:gd name="connsiteY5" fmla="*/ 1310640 h 2680675"/>
              <a:gd name="connsiteX0" fmla="*/ 78017 w 3429039"/>
              <a:gd name="connsiteY0" fmla="*/ 1310640 h 2622551"/>
              <a:gd name="connsiteX1" fmla="*/ 1705649 w 3429039"/>
              <a:gd name="connsiteY1" fmla="*/ 0 h 2622551"/>
              <a:gd name="connsiteX2" fmla="*/ 3333281 w 3429039"/>
              <a:gd name="connsiteY2" fmla="*/ 1310640 h 2622551"/>
              <a:gd name="connsiteX3" fmla="*/ 3150402 w 3429039"/>
              <a:gd name="connsiteY3" fmla="*/ 2267712 h 2622551"/>
              <a:gd name="connsiteX4" fmla="*/ 1705649 w 3429039"/>
              <a:gd name="connsiteY4" fmla="*/ 2621280 h 2622551"/>
              <a:gd name="connsiteX5" fmla="*/ 407201 w 3429039"/>
              <a:gd name="connsiteY5" fmla="*/ 2340864 h 2622551"/>
              <a:gd name="connsiteX6" fmla="*/ 78017 w 3429039"/>
              <a:gd name="connsiteY6" fmla="*/ 1310640 h 262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39" h="2622551">
                <a:moveTo>
                  <a:pt x="78017" y="1310640"/>
                </a:moveTo>
                <a:cubicBezTo>
                  <a:pt x="294425" y="920496"/>
                  <a:pt x="806733" y="0"/>
                  <a:pt x="1705649" y="0"/>
                </a:cubicBezTo>
                <a:cubicBezTo>
                  <a:pt x="2604565" y="0"/>
                  <a:pt x="3147353" y="961136"/>
                  <a:pt x="3333281" y="1310640"/>
                </a:cubicBezTo>
                <a:cubicBezTo>
                  <a:pt x="3519209" y="1660144"/>
                  <a:pt x="3421674" y="2049272"/>
                  <a:pt x="3150402" y="2267712"/>
                </a:cubicBezTo>
                <a:cubicBezTo>
                  <a:pt x="2879130" y="2486152"/>
                  <a:pt x="2162849" y="2609088"/>
                  <a:pt x="1705649" y="2621280"/>
                </a:cubicBezTo>
                <a:cubicBezTo>
                  <a:pt x="1248449" y="2633472"/>
                  <a:pt x="678473" y="2559304"/>
                  <a:pt x="407201" y="2340864"/>
                </a:cubicBezTo>
                <a:cubicBezTo>
                  <a:pt x="135929" y="2122424"/>
                  <a:pt x="-138391" y="1700784"/>
                  <a:pt x="78017" y="131064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17A8501-837F-8C4D-B8F9-E3AC3911CEF7}"/>
              </a:ext>
            </a:extLst>
          </p:cNvPr>
          <p:cNvGrpSpPr/>
          <p:nvPr/>
        </p:nvGrpSpPr>
        <p:grpSpPr>
          <a:xfrm>
            <a:off x="4349714" y="4262610"/>
            <a:ext cx="2977293" cy="2415287"/>
            <a:chOff x="4349714" y="4262610"/>
            <a:chExt cx="2977293" cy="2415287"/>
          </a:xfrm>
        </p:grpSpPr>
        <p:sp>
          <p:nvSpPr>
            <p:cNvPr id="5" name="円/楕円 2">
              <a:extLst>
                <a:ext uri="{FF2B5EF4-FFF2-40B4-BE49-F238E27FC236}">
                  <a16:creationId xmlns:a16="http://schemas.microsoft.com/office/drawing/2014/main" id="{D86D573E-9082-3D49-9DA0-01AF52DF39DD}"/>
                </a:ext>
              </a:extLst>
            </p:cNvPr>
            <p:cNvSpPr/>
            <p:nvPr/>
          </p:nvSpPr>
          <p:spPr>
            <a:xfrm>
              <a:off x="4395019" y="4262610"/>
              <a:ext cx="2855539" cy="241528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2">
              <a:extLst>
                <a:ext uri="{FF2B5EF4-FFF2-40B4-BE49-F238E27FC236}">
                  <a16:creationId xmlns:a16="http://schemas.microsoft.com/office/drawing/2014/main" id="{9FC21E4D-7316-7A48-B7FA-CDE0938C7725}"/>
                </a:ext>
              </a:extLst>
            </p:cNvPr>
            <p:cNvSpPr/>
            <p:nvPr/>
          </p:nvSpPr>
          <p:spPr>
            <a:xfrm rot="1577921">
              <a:off x="4349714" y="4488516"/>
              <a:ext cx="826723" cy="78609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2">
              <a:extLst>
                <a:ext uri="{FF2B5EF4-FFF2-40B4-BE49-F238E27FC236}">
                  <a16:creationId xmlns:a16="http://schemas.microsoft.com/office/drawing/2014/main" id="{F8EF374D-D7D4-FF4B-9B42-509216142472}"/>
                </a:ext>
              </a:extLst>
            </p:cNvPr>
            <p:cNvSpPr/>
            <p:nvPr/>
          </p:nvSpPr>
          <p:spPr>
            <a:xfrm rot="19618509">
              <a:off x="6500284" y="4387489"/>
              <a:ext cx="826723" cy="78609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2854602-4D20-4846-93DF-3E2F8F3FA731}"/>
              </a:ext>
            </a:extLst>
          </p:cNvPr>
          <p:cNvGrpSpPr/>
          <p:nvPr/>
        </p:nvGrpSpPr>
        <p:grpSpPr>
          <a:xfrm>
            <a:off x="4250143" y="2254686"/>
            <a:ext cx="3126018" cy="2525849"/>
            <a:chOff x="4250143" y="2254686"/>
            <a:chExt cx="3126018" cy="2525849"/>
          </a:xfrm>
        </p:grpSpPr>
        <p:sp>
          <p:nvSpPr>
            <p:cNvPr id="9" name="円/楕円 2">
              <a:extLst>
                <a:ext uri="{FF2B5EF4-FFF2-40B4-BE49-F238E27FC236}">
                  <a16:creationId xmlns:a16="http://schemas.microsoft.com/office/drawing/2014/main" id="{1B748094-E8FB-194D-BBDA-BB0C67F046DB}"/>
                </a:ext>
              </a:extLst>
            </p:cNvPr>
            <p:cNvSpPr/>
            <p:nvPr/>
          </p:nvSpPr>
          <p:spPr>
            <a:xfrm rot="3284384">
              <a:off x="6499490" y="2294496"/>
              <a:ext cx="529942" cy="63349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2">
              <a:extLst>
                <a:ext uri="{FF2B5EF4-FFF2-40B4-BE49-F238E27FC236}">
                  <a16:creationId xmlns:a16="http://schemas.microsoft.com/office/drawing/2014/main" id="{60F28B84-A86B-AF49-BC7A-B918482D5B25}"/>
                </a:ext>
              </a:extLst>
            </p:cNvPr>
            <p:cNvSpPr/>
            <p:nvPr/>
          </p:nvSpPr>
          <p:spPr>
            <a:xfrm rot="19311805">
              <a:off x="4710045" y="2254686"/>
              <a:ext cx="529942" cy="63349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">
              <a:extLst>
                <a:ext uri="{FF2B5EF4-FFF2-40B4-BE49-F238E27FC236}">
                  <a16:creationId xmlns:a16="http://schemas.microsoft.com/office/drawing/2014/main" id="{744C8198-2AFE-CF4C-9518-70F78B5C76A3}"/>
                </a:ext>
              </a:extLst>
            </p:cNvPr>
            <p:cNvSpPr/>
            <p:nvPr/>
          </p:nvSpPr>
          <p:spPr>
            <a:xfrm>
              <a:off x="4250143" y="2365248"/>
              <a:ext cx="3126018" cy="241528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2">
              <a:extLst>
                <a:ext uri="{FF2B5EF4-FFF2-40B4-BE49-F238E27FC236}">
                  <a16:creationId xmlns:a16="http://schemas.microsoft.com/office/drawing/2014/main" id="{4EA65407-EAE7-2B41-82A1-03CA9674C287}"/>
                </a:ext>
              </a:extLst>
            </p:cNvPr>
            <p:cNvSpPr/>
            <p:nvPr/>
          </p:nvSpPr>
          <p:spPr>
            <a:xfrm>
              <a:off x="5323556" y="3412862"/>
              <a:ext cx="979192" cy="612438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2">
              <a:extLst>
                <a:ext uri="{FF2B5EF4-FFF2-40B4-BE49-F238E27FC236}">
                  <a16:creationId xmlns:a16="http://schemas.microsoft.com/office/drawing/2014/main" id="{D4C202A5-2043-C741-B737-D36509F187C0}"/>
                </a:ext>
              </a:extLst>
            </p:cNvPr>
            <p:cNvSpPr/>
            <p:nvPr/>
          </p:nvSpPr>
          <p:spPr>
            <a:xfrm rot="5243354">
              <a:off x="5474451" y="3739572"/>
              <a:ext cx="342544" cy="154319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2">
              <a:extLst>
                <a:ext uri="{FF2B5EF4-FFF2-40B4-BE49-F238E27FC236}">
                  <a16:creationId xmlns:a16="http://schemas.microsoft.com/office/drawing/2014/main" id="{CEC40ABC-BD0E-2547-8E1F-6517A8F27C66}"/>
                </a:ext>
              </a:extLst>
            </p:cNvPr>
            <p:cNvSpPr/>
            <p:nvPr/>
          </p:nvSpPr>
          <p:spPr>
            <a:xfrm rot="5243354">
              <a:off x="5761383" y="3775204"/>
              <a:ext cx="293489" cy="13303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86746C1-EC2E-7A49-B4A0-458EDBB1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789" t="37794" r="30266" b="38477"/>
            <a:stretch>
              <a:fillRect/>
            </a:stretch>
          </p:blipFill>
          <p:spPr>
            <a:xfrm>
              <a:off x="4767294" y="2811099"/>
              <a:ext cx="2135406" cy="614433"/>
            </a:xfrm>
            <a:custGeom>
              <a:avLst/>
              <a:gdLst>
                <a:gd name="connsiteX0" fmla="*/ 0 w 5383161"/>
                <a:gd name="connsiteY0" fmla="*/ 0 h 1548929"/>
                <a:gd name="connsiteX1" fmla="*/ 5383161 w 5383161"/>
                <a:gd name="connsiteY1" fmla="*/ 0 h 1548929"/>
                <a:gd name="connsiteX2" fmla="*/ 5383161 w 5383161"/>
                <a:gd name="connsiteY2" fmla="*/ 1548929 h 1548929"/>
                <a:gd name="connsiteX3" fmla="*/ 0 w 5383161"/>
                <a:gd name="connsiteY3" fmla="*/ 1548929 h 15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3161" h="1548929">
                  <a:moveTo>
                    <a:pt x="0" y="0"/>
                  </a:moveTo>
                  <a:lnTo>
                    <a:pt x="5383161" y="0"/>
                  </a:lnTo>
                  <a:lnTo>
                    <a:pt x="5383161" y="1548929"/>
                  </a:lnTo>
                  <a:lnTo>
                    <a:pt x="0" y="1548929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93C083-C767-BB43-8A30-6D03F5A5FB26}"/>
              </a:ext>
            </a:extLst>
          </p:cNvPr>
          <p:cNvSpPr txBox="1"/>
          <p:nvPr/>
        </p:nvSpPr>
        <p:spPr>
          <a:xfrm>
            <a:off x="10135643" y="63496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上半身　正面</a:t>
            </a:r>
          </a:p>
        </p:txBody>
      </p:sp>
    </p:spTree>
    <p:extLst>
      <p:ext uri="{BB962C8B-B14F-4D97-AF65-F5344CB8AC3E}">
        <p14:creationId xmlns:p14="http://schemas.microsoft.com/office/powerpoint/2010/main" val="53984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EAE4A9-48B0-9847-9670-A385AFDB7FEF}"/>
              </a:ext>
            </a:extLst>
          </p:cNvPr>
          <p:cNvSpPr/>
          <p:nvPr/>
        </p:nvSpPr>
        <p:spPr>
          <a:xfrm>
            <a:off x="1494458" y="957540"/>
            <a:ext cx="9027238" cy="50043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2">
            <a:extLst>
              <a:ext uri="{FF2B5EF4-FFF2-40B4-BE49-F238E27FC236}">
                <a16:creationId xmlns:a16="http://schemas.microsoft.com/office/drawing/2014/main" id="{3B0C402E-70BD-744F-ABA3-5FC76F6DF0A4}"/>
              </a:ext>
            </a:extLst>
          </p:cNvPr>
          <p:cNvSpPr/>
          <p:nvPr/>
        </p:nvSpPr>
        <p:spPr>
          <a:xfrm rot="10027644">
            <a:off x="7104559" y="4743709"/>
            <a:ext cx="479730" cy="1498123"/>
          </a:xfrm>
          <a:custGeom>
            <a:avLst/>
            <a:gdLst>
              <a:gd name="connsiteX0" fmla="*/ 0 w 3255264"/>
              <a:gd name="connsiteY0" fmla="*/ 1310640 h 2621280"/>
              <a:gd name="connsiteX1" fmla="*/ 1627632 w 3255264"/>
              <a:gd name="connsiteY1" fmla="*/ 0 h 2621280"/>
              <a:gd name="connsiteX2" fmla="*/ 3255264 w 3255264"/>
              <a:gd name="connsiteY2" fmla="*/ 1310640 h 2621280"/>
              <a:gd name="connsiteX3" fmla="*/ 1627632 w 3255264"/>
              <a:gd name="connsiteY3" fmla="*/ 2621280 h 2621280"/>
              <a:gd name="connsiteX4" fmla="*/ 0 w 3255264"/>
              <a:gd name="connsiteY4" fmla="*/ 1310640 h 2621280"/>
              <a:gd name="connsiteX0" fmla="*/ 78017 w 3333281"/>
              <a:gd name="connsiteY0" fmla="*/ 1310640 h 2680675"/>
              <a:gd name="connsiteX1" fmla="*/ 1705649 w 3333281"/>
              <a:gd name="connsiteY1" fmla="*/ 0 h 2680675"/>
              <a:gd name="connsiteX2" fmla="*/ 3333281 w 3333281"/>
              <a:gd name="connsiteY2" fmla="*/ 1310640 h 2680675"/>
              <a:gd name="connsiteX3" fmla="*/ 1705649 w 3333281"/>
              <a:gd name="connsiteY3" fmla="*/ 2621280 h 2680675"/>
              <a:gd name="connsiteX4" fmla="*/ 407201 w 3333281"/>
              <a:gd name="connsiteY4" fmla="*/ 2340864 h 2680675"/>
              <a:gd name="connsiteX5" fmla="*/ 78017 w 3333281"/>
              <a:gd name="connsiteY5" fmla="*/ 1310640 h 2680675"/>
              <a:gd name="connsiteX0" fmla="*/ 78017 w 3429039"/>
              <a:gd name="connsiteY0" fmla="*/ 1310640 h 2622551"/>
              <a:gd name="connsiteX1" fmla="*/ 1705649 w 3429039"/>
              <a:gd name="connsiteY1" fmla="*/ 0 h 2622551"/>
              <a:gd name="connsiteX2" fmla="*/ 3333281 w 3429039"/>
              <a:gd name="connsiteY2" fmla="*/ 1310640 h 2622551"/>
              <a:gd name="connsiteX3" fmla="*/ 3150402 w 3429039"/>
              <a:gd name="connsiteY3" fmla="*/ 2267712 h 2622551"/>
              <a:gd name="connsiteX4" fmla="*/ 1705649 w 3429039"/>
              <a:gd name="connsiteY4" fmla="*/ 2621280 h 2622551"/>
              <a:gd name="connsiteX5" fmla="*/ 407201 w 3429039"/>
              <a:gd name="connsiteY5" fmla="*/ 2340864 h 2622551"/>
              <a:gd name="connsiteX6" fmla="*/ 78017 w 3429039"/>
              <a:gd name="connsiteY6" fmla="*/ 1310640 h 262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39" h="2622551">
                <a:moveTo>
                  <a:pt x="78017" y="1310640"/>
                </a:moveTo>
                <a:cubicBezTo>
                  <a:pt x="294425" y="920496"/>
                  <a:pt x="806733" y="0"/>
                  <a:pt x="1705649" y="0"/>
                </a:cubicBezTo>
                <a:cubicBezTo>
                  <a:pt x="2604565" y="0"/>
                  <a:pt x="3147353" y="961136"/>
                  <a:pt x="3333281" y="1310640"/>
                </a:cubicBezTo>
                <a:cubicBezTo>
                  <a:pt x="3519209" y="1660144"/>
                  <a:pt x="3421674" y="2049272"/>
                  <a:pt x="3150402" y="2267712"/>
                </a:cubicBezTo>
                <a:cubicBezTo>
                  <a:pt x="2879130" y="2486152"/>
                  <a:pt x="2162849" y="2609088"/>
                  <a:pt x="1705649" y="2621280"/>
                </a:cubicBezTo>
                <a:cubicBezTo>
                  <a:pt x="1248449" y="2633472"/>
                  <a:pt x="678473" y="2559304"/>
                  <a:pt x="407201" y="2340864"/>
                </a:cubicBezTo>
                <a:cubicBezTo>
                  <a:pt x="135929" y="2122424"/>
                  <a:pt x="-138391" y="1700784"/>
                  <a:pt x="78017" y="131064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2">
            <a:extLst>
              <a:ext uri="{FF2B5EF4-FFF2-40B4-BE49-F238E27FC236}">
                <a16:creationId xmlns:a16="http://schemas.microsoft.com/office/drawing/2014/main" id="{5E13C06F-DFA6-8E4B-9E76-9828BA0A20BC}"/>
              </a:ext>
            </a:extLst>
          </p:cNvPr>
          <p:cNvSpPr/>
          <p:nvPr/>
        </p:nvSpPr>
        <p:spPr>
          <a:xfrm rot="11521037">
            <a:off x="4132643" y="4814060"/>
            <a:ext cx="479730" cy="1498123"/>
          </a:xfrm>
          <a:custGeom>
            <a:avLst/>
            <a:gdLst>
              <a:gd name="connsiteX0" fmla="*/ 0 w 3255264"/>
              <a:gd name="connsiteY0" fmla="*/ 1310640 h 2621280"/>
              <a:gd name="connsiteX1" fmla="*/ 1627632 w 3255264"/>
              <a:gd name="connsiteY1" fmla="*/ 0 h 2621280"/>
              <a:gd name="connsiteX2" fmla="*/ 3255264 w 3255264"/>
              <a:gd name="connsiteY2" fmla="*/ 1310640 h 2621280"/>
              <a:gd name="connsiteX3" fmla="*/ 1627632 w 3255264"/>
              <a:gd name="connsiteY3" fmla="*/ 2621280 h 2621280"/>
              <a:gd name="connsiteX4" fmla="*/ 0 w 3255264"/>
              <a:gd name="connsiteY4" fmla="*/ 1310640 h 2621280"/>
              <a:gd name="connsiteX0" fmla="*/ 78017 w 3333281"/>
              <a:gd name="connsiteY0" fmla="*/ 1310640 h 2680675"/>
              <a:gd name="connsiteX1" fmla="*/ 1705649 w 3333281"/>
              <a:gd name="connsiteY1" fmla="*/ 0 h 2680675"/>
              <a:gd name="connsiteX2" fmla="*/ 3333281 w 3333281"/>
              <a:gd name="connsiteY2" fmla="*/ 1310640 h 2680675"/>
              <a:gd name="connsiteX3" fmla="*/ 1705649 w 3333281"/>
              <a:gd name="connsiteY3" fmla="*/ 2621280 h 2680675"/>
              <a:gd name="connsiteX4" fmla="*/ 407201 w 3333281"/>
              <a:gd name="connsiteY4" fmla="*/ 2340864 h 2680675"/>
              <a:gd name="connsiteX5" fmla="*/ 78017 w 3333281"/>
              <a:gd name="connsiteY5" fmla="*/ 1310640 h 2680675"/>
              <a:gd name="connsiteX0" fmla="*/ 78017 w 3429039"/>
              <a:gd name="connsiteY0" fmla="*/ 1310640 h 2622551"/>
              <a:gd name="connsiteX1" fmla="*/ 1705649 w 3429039"/>
              <a:gd name="connsiteY1" fmla="*/ 0 h 2622551"/>
              <a:gd name="connsiteX2" fmla="*/ 3333281 w 3429039"/>
              <a:gd name="connsiteY2" fmla="*/ 1310640 h 2622551"/>
              <a:gd name="connsiteX3" fmla="*/ 3150402 w 3429039"/>
              <a:gd name="connsiteY3" fmla="*/ 2267712 h 2622551"/>
              <a:gd name="connsiteX4" fmla="*/ 1705649 w 3429039"/>
              <a:gd name="connsiteY4" fmla="*/ 2621280 h 2622551"/>
              <a:gd name="connsiteX5" fmla="*/ 407201 w 3429039"/>
              <a:gd name="connsiteY5" fmla="*/ 2340864 h 2622551"/>
              <a:gd name="connsiteX6" fmla="*/ 78017 w 3429039"/>
              <a:gd name="connsiteY6" fmla="*/ 1310640 h 262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39" h="2622551">
                <a:moveTo>
                  <a:pt x="78017" y="1310640"/>
                </a:moveTo>
                <a:cubicBezTo>
                  <a:pt x="294425" y="920496"/>
                  <a:pt x="806733" y="0"/>
                  <a:pt x="1705649" y="0"/>
                </a:cubicBezTo>
                <a:cubicBezTo>
                  <a:pt x="2604565" y="0"/>
                  <a:pt x="3147353" y="961136"/>
                  <a:pt x="3333281" y="1310640"/>
                </a:cubicBezTo>
                <a:cubicBezTo>
                  <a:pt x="3519209" y="1660144"/>
                  <a:pt x="3421674" y="2049272"/>
                  <a:pt x="3150402" y="2267712"/>
                </a:cubicBezTo>
                <a:cubicBezTo>
                  <a:pt x="2879130" y="2486152"/>
                  <a:pt x="2162849" y="2609088"/>
                  <a:pt x="1705649" y="2621280"/>
                </a:cubicBezTo>
                <a:cubicBezTo>
                  <a:pt x="1248449" y="2633472"/>
                  <a:pt x="678473" y="2559304"/>
                  <a:pt x="407201" y="2340864"/>
                </a:cubicBezTo>
                <a:cubicBezTo>
                  <a:pt x="135929" y="2122424"/>
                  <a:pt x="-138391" y="1700784"/>
                  <a:pt x="78017" y="131064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FA439FF-3785-A141-865A-438B3CD35164}"/>
              </a:ext>
            </a:extLst>
          </p:cNvPr>
          <p:cNvGrpSpPr/>
          <p:nvPr/>
        </p:nvGrpSpPr>
        <p:grpSpPr>
          <a:xfrm>
            <a:off x="4349714" y="4262610"/>
            <a:ext cx="2977293" cy="2415287"/>
            <a:chOff x="4349714" y="4262610"/>
            <a:chExt cx="2977293" cy="2415287"/>
          </a:xfrm>
        </p:grpSpPr>
        <p:sp>
          <p:nvSpPr>
            <p:cNvPr id="12" name="円/楕円 2">
              <a:extLst>
                <a:ext uri="{FF2B5EF4-FFF2-40B4-BE49-F238E27FC236}">
                  <a16:creationId xmlns:a16="http://schemas.microsoft.com/office/drawing/2014/main" id="{8CE710B3-68E4-5C47-8BC1-8C73EF475AF9}"/>
                </a:ext>
              </a:extLst>
            </p:cNvPr>
            <p:cNvSpPr/>
            <p:nvPr/>
          </p:nvSpPr>
          <p:spPr>
            <a:xfrm>
              <a:off x="4395019" y="4262610"/>
              <a:ext cx="2855539" cy="241528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2">
              <a:extLst>
                <a:ext uri="{FF2B5EF4-FFF2-40B4-BE49-F238E27FC236}">
                  <a16:creationId xmlns:a16="http://schemas.microsoft.com/office/drawing/2014/main" id="{4F158A1D-118D-C540-9130-0B76A0DFFD38}"/>
                </a:ext>
              </a:extLst>
            </p:cNvPr>
            <p:cNvSpPr/>
            <p:nvPr/>
          </p:nvSpPr>
          <p:spPr>
            <a:xfrm rot="1577921">
              <a:off x="4349714" y="4488516"/>
              <a:ext cx="826723" cy="78609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2">
              <a:extLst>
                <a:ext uri="{FF2B5EF4-FFF2-40B4-BE49-F238E27FC236}">
                  <a16:creationId xmlns:a16="http://schemas.microsoft.com/office/drawing/2014/main" id="{891B3EEF-4294-B845-AAF4-A1F75CCA048A}"/>
                </a:ext>
              </a:extLst>
            </p:cNvPr>
            <p:cNvSpPr/>
            <p:nvPr/>
          </p:nvSpPr>
          <p:spPr>
            <a:xfrm rot="19618509">
              <a:off x="6500284" y="4387489"/>
              <a:ext cx="826723" cy="78609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92EA459-B362-6749-9ACD-E2BE2EC90747}"/>
              </a:ext>
            </a:extLst>
          </p:cNvPr>
          <p:cNvGrpSpPr/>
          <p:nvPr/>
        </p:nvGrpSpPr>
        <p:grpSpPr>
          <a:xfrm>
            <a:off x="4250143" y="2254686"/>
            <a:ext cx="3126018" cy="2525849"/>
            <a:chOff x="4250143" y="2254686"/>
            <a:chExt cx="3126018" cy="2525849"/>
          </a:xfrm>
        </p:grpSpPr>
        <p:sp>
          <p:nvSpPr>
            <p:cNvPr id="5" name="円/楕円 2">
              <a:extLst>
                <a:ext uri="{FF2B5EF4-FFF2-40B4-BE49-F238E27FC236}">
                  <a16:creationId xmlns:a16="http://schemas.microsoft.com/office/drawing/2014/main" id="{06FE603C-F536-1F4B-9AB9-4F10C51A8F3E}"/>
                </a:ext>
              </a:extLst>
            </p:cNvPr>
            <p:cNvSpPr/>
            <p:nvPr/>
          </p:nvSpPr>
          <p:spPr>
            <a:xfrm rot="3284384">
              <a:off x="6499490" y="2294496"/>
              <a:ext cx="529942" cy="63349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2">
              <a:extLst>
                <a:ext uri="{FF2B5EF4-FFF2-40B4-BE49-F238E27FC236}">
                  <a16:creationId xmlns:a16="http://schemas.microsoft.com/office/drawing/2014/main" id="{79418982-00CD-6A4F-9480-88693BBA4736}"/>
                </a:ext>
              </a:extLst>
            </p:cNvPr>
            <p:cNvSpPr/>
            <p:nvPr/>
          </p:nvSpPr>
          <p:spPr>
            <a:xfrm rot="19311805">
              <a:off x="4710045" y="2254686"/>
              <a:ext cx="529942" cy="63349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1B36287C-F340-EA47-B760-6FBA9F67BB4A}"/>
                </a:ext>
              </a:extLst>
            </p:cNvPr>
            <p:cNvSpPr/>
            <p:nvPr/>
          </p:nvSpPr>
          <p:spPr>
            <a:xfrm>
              <a:off x="4250143" y="2365248"/>
              <a:ext cx="3126018" cy="2415287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39" h="2622551">
                  <a:moveTo>
                    <a:pt x="78017" y="1310640"/>
                  </a:moveTo>
                  <a:cubicBezTo>
                    <a:pt x="294425" y="920496"/>
                    <a:pt x="806733" y="0"/>
                    <a:pt x="1705649" y="0"/>
                  </a:cubicBezTo>
                  <a:cubicBezTo>
                    <a:pt x="2604565" y="0"/>
                    <a:pt x="3147353" y="961136"/>
                    <a:pt x="3333281" y="1310640"/>
                  </a:cubicBezTo>
                  <a:cubicBezTo>
                    <a:pt x="3519209" y="1660144"/>
                    <a:pt x="3421674" y="2049272"/>
                    <a:pt x="3150402" y="2267712"/>
                  </a:cubicBezTo>
                  <a:cubicBezTo>
                    <a:pt x="2879130" y="2486152"/>
                    <a:pt x="2162849" y="2609088"/>
                    <a:pt x="1705649" y="2621280"/>
                  </a:cubicBezTo>
                  <a:cubicBezTo>
                    <a:pt x="1248449" y="2633472"/>
                    <a:pt x="678473" y="2559304"/>
                    <a:pt x="407201" y="2340864"/>
                  </a:cubicBezTo>
                  <a:cubicBezTo>
                    <a:pt x="135929" y="2122424"/>
                    <a:pt x="-138391" y="1700784"/>
                    <a:pt x="78017" y="131064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2">
              <a:extLst>
                <a:ext uri="{FF2B5EF4-FFF2-40B4-BE49-F238E27FC236}">
                  <a16:creationId xmlns:a16="http://schemas.microsoft.com/office/drawing/2014/main" id="{44A51BA5-59A2-CE43-A6D3-26EEABE933AE}"/>
                </a:ext>
              </a:extLst>
            </p:cNvPr>
            <p:cNvSpPr/>
            <p:nvPr/>
          </p:nvSpPr>
          <p:spPr>
            <a:xfrm>
              <a:off x="5323556" y="3412862"/>
              <a:ext cx="979192" cy="612438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2">
              <a:extLst>
                <a:ext uri="{FF2B5EF4-FFF2-40B4-BE49-F238E27FC236}">
                  <a16:creationId xmlns:a16="http://schemas.microsoft.com/office/drawing/2014/main" id="{66E21159-19CF-B548-AB4C-FECA1F7E587E}"/>
                </a:ext>
              </a:extLst>
            </p:cNvPr>
            <p:cNvSpPr/>
            <p:nvPr/>
          </p:nvSpPr>
          <p:spPr>
            <a:xfrm rot="5243354">
              <a:off x="5474451" y="3739572"/>
              <a:ext cx="342544" cy="154319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2">
              <a:extLst>
                <a:ext uri="{FF2B5EF4-FFF2-40B4-BE49-F238E27FC236}">
                  <a16:creationId xmlns:a16="http://schemas.microsoft.com/office/drawing/2014/main" id="{B45D8860-0B66-934E-BEB7-D2E467F68C8C}"/>
                </a:ext>
              </a:extLst>
            </p:cNvPr>
            <p:cNvSpPr/>
            <p:nvPr/>
          </p:nvSpPr>
          <p:spPr>
            <a:xfrm rot="5243354">
              <a:off x="5761383" y="3775204"/>
              <a:ext cx="293489" cy="133030"/>
            </a:xfrm>
            <a:custGeom>
              <a:avLst/>
              <a:gdLst>
                <a:gd name="connsiteX0" fmla="*/ 0 w 3255264"/>
                <a:gd name="connsiteY0" fmla="*/ 1310640 h 2621280"/>
                <a:gd name="connsiteX1" fmla="*/ 1627632 w 3255264"/>
                <a:gd name="connsiteY1" fmla="*/ 0 h 2621280"/>
                <a:gd name="connsiteX2" fmla="*/ 3255264 w 3255264"/>
                <a:gd name="connsiteY2" fmla="*/ 1310640 h 2621280"/>
                <a:gd name="connsiteX3" fmla="*/ 1627632 w 3255264"/>
                <a:gd name="connsiteY3" fmla="*/ 2621280 h 2621280"/>
                <a:gd name="connsiteX4" fmla="*/ 0 w 3255264"/>
                <a:gd name="connsiteY4" fmla="*/ 1310640 h 2621280"/>
                <a:gd name="connsiteX0" fmla="*/ 78017 w 3333281"/>
                <a:gd name="connsiteY0" fmla="*/ 1310640 h 2680675"/>
                <a:gd name="connsiteX1" fmla="*/ 1705649 w 3333281"/>
                <a:gd name="connsiteY1" fmla="*/ 0 h 2680675"/>
                <a:gd name="connsiteX2" fmla="*/ 3333281 w 3333281"/>
                <a:gd name="connsiteY2" fmla="*/ 1310640 h 2680675"/>
                <a:gd name="connsiteX3" fmla="*/ 1705649 w 3333281"/>
                <a:gd name="connsiteY3" fmla="*/ 2621280 h 2680675"/>
                <a:gd name="connsiteX4" fmla="*/ 407201 w 3333281"/>
                <a:gd name="connsiteY4" fmla="*/ 2340864 h 2680675"/>
                <a:gd name="connsiteX5" fmla="*/ 78017 w 3333281"/>
                <a:gd name="connsiteY5" fmla="*/ 1310640 h 2680675"/>
                <a:gd name="connsiteX0" fmla="*/ 78017 w 3429039"/>
                <a:gd name="connsiteY0" fmla="*/ 1310640 h 2622551"/>
                <a:gd name="connsiteX1" fmla="*/ 1705649 w 3429039"/>
                <a:gd name="connsiteY1" fmla="*/ 0 h 2622551"/>
                <a:gd name="connsiteX2" fmla="*/ 3333281 w 3429039"/>
                <a:gd name="connsiteY2" fmla="*/ 1310640 h 2622551"/>
                <a:gd name="connsiteX3" fmla="*/ 3150402 w 3429039"/>
                <a:gd name="connsiteY3" fmla="*/ 2267712 h 2622551"/>
                <a:gd name="connsiteX4" fmla="*/ 1705649 w 3429039"/>
                <a:gd name="connsiteY4" fmla="*/ 2621280 h 2622551"/>
                <a:gd name="connsiteX5" fmla="*/ 407201 w 3429039"/>
                <a:gd name="connsiteY5" fmla="*/ 2340864 h 2622551"/>
                <a:gd name="connsiteX6" fmla="*/ 78017 w 3429039"/>
                <a:gd name="connsiteY6" fmla="*/ 1310640 h 2622551"/>
                <a:gd name="connsiteX0" fmla="*/ 75299 w 3426321"/>
                <a:gd name="connsiteY0" fmla="*/ 460975 h 1772886"/>
                <a:gd name="connsiteX1" fmla="*/ 1664352 w 3426321"/>
                <a:gd name="connsiteY1" fmla="*/ 0 h 1772886"/>
                <a:gd name="connsiteX2" fmla="*/ 3330563 w 3426321"/>
                <a:gd name="connsiteY2" fmla="*/ 460975 h 1772886"/>
                <a:gd name="connsiteX3" fmla="*/ 3147684 w 3426321"/>
                <a:gd name="connsiteY3" fmla="*/ 1418047 h 1772886"/>
                <a:gd name="connsiteX4" fmla="*/ 1702931 w 3426321"/>
                <a:gd name="connsiteY4" fmla="*/ 1771615 h 1772886"/>
                <a:gd name="connsiteX5" fmla="*/ 404483 w 3426321"/>
                <a:gd name="connsiteY5" fmla="*/ 1491199 h 1772886"/>
                <a:gd name="connsiteX6" fmla="*/ 75299 w 3426321"/>
                <a:gd name="connsiteY6" fmla="*/ 460975 h 1772886"/>
                <a:gd name="connsiteX0" fmla="*/ 41928 w 3392950"/>
                <a:gd name="connsiteY0" fmla="*/ 460975 h 1774645"/>
                <a:gd name="connsiteX1" fmla="*/ 1630981 w 3392950"/>
                <a:gd name="connsiteY1" fmla="*/ 0 h 1774645"/>
                <a:gd name="connsiteX2" fmla="*/ 3297192 w 3392950"/>
                <a:gd name="connsiteY2" fmla="*/ 460975 h 1774645"/>
                <a:gd name="connsiteX3" fmla="*/ 3114313 w 3392950"/>
                <a:gd name="connsiteY3" fmla="*/ 1418047 h 1774645"/>
                <a:gd name="connsiteX4" fmla="*/ 1669560 w 3392950"/>
                <a:gd name="connsiteY4" fmla="*/ 1771615 h 1774645"/>
                <a:gd name="connsiteX5" fmla="*/ 564003 w 3392950"/>
                <a:gd name="connsiteY5" fmla="*/ 1519839 h 1774645"/>
                <a:gd name="connsiteX6" fmla="*/ 41928 w 3392950"/>
                <a:gd name="connsiteY6" fmla="*/ 460975 h 1774645"/>
                <a:gd name="connsiteX0" fmla="*/ 67006 w 3418028"/>
                <a:gd name="connsiteY0" fmla="*/ 460975 h 1772886"/>
                <a:gd name="connsiteX1" fmla="*/ 1656059 w 3418028"/>
                <a:gd name="connsiteY1" fmla="*/ 0 h 1772886"/>
                <a:gd name="connsiteX2" fmla="*/ 3322270 w 3418028"/>
                <a:gd name="connsiteY2" fmla="*/ 460975 h 1772886"/>
                <a:gd name="connsiteX3" fmla="*/ 3139391 w 3418028"/>
                <a:gd name="connsiteY3" fmla="*/ 1418047 h 1772886"/>
                <a:gd name="connsiteX4" fmla="*/ 1694638 w 3418028"/>
                <a:gd name="connsiteY4" fmla="*/ 1771615 h 1772886"/>
                <a:gd name="connsiteX5" fmla="*/ 434768 w 3418028"/>
                <a:gd name="connsiteY5" fmla="*/ 1491199 h 1772886"/>
                <a:gd name="connsiteX6" fmla="*/ 67006 w 3418028"/>
                <a:gd name="connsiteY6" fmla="*/ 460975 h 17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8028" h="1772886">
                  <a:moveTo>
                    <a:pt x="67006" y="460975"/>
                  </a:moveTo>
                  <a:cubicBezTo>
                    <a:pt x="270555" y="212442"/>
                    <a:pt x="757143" y="0"/>
                    <a:pt x="1656059" y="0"/>
                  </a:cubicBezTo>
                  <a:cubicBezTo>
                    <a:pt x="2554975" y="0"/>
                    <a:pt x="3136342" y="111471"/>
                    <a:pt x="3322270" y="460975"/>
                  </a:cubicBezTo>
                  <a:cubicBezTo>
                    <a:pt x="3508198" y="810479"/>
                    <a:pt x="3410663" y="1199607"/>
                    <a:pt x="3139391" y="1418047"/>
                  </a:cubicBezTo>
                  <a:cubicBezTo>
                    <a:pt x="2868119" y="1636487"/>
                    <a:pt x="2145408" y="1759423"/>
                    <a:pt x="1694638" y="1771615"/>
                  </a:cubicBezTo>
                  <a:cubicBezTo>
                    <a:pt x="1243868" y="1783807"/>
                    <a:pt x="706040" y="1709639"/>
                    <a:pt x="434768" y="1491199"/>
                  </a:cubicBezTo>
                  <a:cubicBezTo>
                    <a:pt x="163496" y="1272759"/>
                    <a:pt x="-136543" y="709508"/>
                    <a:pt x="67006" y="460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48CEBB9-7A82-B248-B033-A33A56D2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789" t="37794" r="30266" b="38477"/>
            <a:stretch>
              <a:fillRect/>
            </a:stretch>
          </p:blipFill>
          <p:spPr>
            <a:xfrm>
              <a:off x="4767294" y="2811099"/>
              <a:ext cx="2135406" cy="614433"/>
            </a:xfrm>
            <a:custGeom>
              <a:avLst/>
              <a:gdLst>
                <a:gd name="connsiteX0" fmla="*/ 0 w 5383161"/>
                <a:gd name="connsiteY0" fmla="*/ 0 h 1548929"/>
                <a:gd name="connsiteX1" fmla="*/ 5383161 w 5383161"/>
                <a:gd name="connsiteY1" fmla="*/ 0 h 1548929"/>
                <a:gd name="connsiteX2" fmla="*/ 5383161 w 5383161"/>
                <a:gd name="connsiteY2" fmla="*/ 1548929 h 1548929"/>
                <a:gd name="connsiteX3" fmla="*/ 0 w 5383161"/>
                <a:gd name="connsiteY3" fmla="*/ 1548929 h 15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3161" h="1548929">
                  <a:moveTo>
                    <a:pt x="0" y="0"/>
                  </a:moveTo>
                  <a:lnTo>
                    <a:pt x="5383161" y="0"/>
                  </a:lnTo>
                  <a:lnTo>
                    <a:pt x="5383161" y="1548929"/>
                  </a:lnTo>
                  <a:lnTo>
                    <a:pt x="0" y="1548929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</p:pic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5D38C3-CC22-3448-B8A3-1CDAA654C13E}"/>
              </a:ext>
            </a:extLst>
          </p:cNvPr>
          <p:cNvSpPr txBox="1"/>
          <p:nvPr/>
        </p:nvSpPr>
        <p:spPr>
          <a:xfrm>
            <a:off x="1759192" y="1155472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iragino Mincho Pro W6" panose="02020300000000000000" pitchFamily="18" charset="-128"/>
                <a:ea typeface="Hiragino Mincho Pro W6" panose="02020300000000000000" pitchFamily="18" charset="-128"/>
              </a:rPr>
              <a:t>めちゃくちゃ田舎に住んでいます</a:t>
            </a:r>
            <a:endParaRPr lang="en-US" altLang="ja-JP" sz="4000" b="1" dirty="0"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iragino Mincho Pro W6" panose="02020300000000000000" pitchFamily="18" charset="-128"/>
              <a:ea typeface="Hiragino Mincho Pro W6" panose="02020300000000000000" pitchFamily="18" charset="-128"/>
            </a:endParaRPr>
          </a:p>
          <a:p>
            <a:endParaRPr kumimoji="1" lang="ja-JP" altLang="en-US" sz="4000" b="1"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  <a:latin typeface="Hiragino Mincho Pro W6" panose="02020300000000000000" pitchFamily="18" charset="-128"/>
              <a:ea typeface="Hiragino Mincho Pro W6" panose="020203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73FA9C-2310-6940-A646-3F44C93B5FF6}"/>
              </a:ext>
            </a:extLst>
          </p:cNvPr>
          <p:cNvSpPr txBox="1"/>
          <p:nvPr/>
        </p:nvSpPr>
        <p:spPr>
          <a:xfrm>
            <a:off x="10135643" y="6349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あいさつ</a:t>
            </a:r>
          </a:p>
        </p:txBody>
      </p:sp>
    </p:spTree>
    <p:extLst>
      <p:ext uri="{BB962C8B-B14F-4D97-AF65-F5344CB8AC3E}">
        <p14:creationId xmlns:p14="http://schemas.microsoft.com/office/powerpoint/2010/main" val="13342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Macintosh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Hiragino Mincho Pro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安永 遼真 博報堂 出ＭＴＣ 出Ｍ開４</dc:creator>
  <cp:lastModifiedBy>安永 遼真 博報堂 出ＭＴＣ 出Ｍ開４</cp:lastModifiedBy>
  <cp:revision>16</cp:revision>
  <dcterms:created xsi:type="dcterms:W3CDTF">2021-02-16T08:50:15Z</dcterms:created>
  <dcterms:modified xsi:type="dcterms:W3CDTF">2021-02-16T09:34:42Z</dcterms:modified>
</cp:coreProperties>
</file>