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37DEE-C518-6744-946E-2BC9A55DB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30A735-5980-A140-987D-DC1950F1B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EC8602-3C24-BC43-85F2-DF7519BB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E4EA-72F6-194B-A194-069CADF22B3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951DCB-D7CD-D649-B226-C2701EDD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E2B580-97A1-BC4B-838D-BCC312B1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EE2-8A04-0A45-9DC1-6E07AE86F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20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0B9A9-7F35-444D-84E4-1E9F6068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80B1E4-D041-D648-9474-37B8DDA7A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F8218-4904-774F-909C-3F8E1ED4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E4EA-72F6-194B-A194-069CADF22B3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E0BA36-A50D-2F49-BB8B-12A9AB9E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3786C6-03FD-6F42-A487-7D0376A9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EE2-8A04-0A45-9DC1-6E07AE86F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04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801D78-0C3C-4F44-8190-4B2BD69BD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893501-8485-2A45-9F00-745B91D59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0CBD0A-D329-F640-A395-8FC5025C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E4EA-72F6-194B-A194-069CADF22B3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C3F0B6-3CCE-7E49-92C3-19D4D27B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80BBCC-48D1-434B-9478-144AD39C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EE2-8A04-0A45-9DC1-6E07AE86F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94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3B0E64-E942-7049-9D21-52543FAE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09CD30-C32A-4445-9D72-705805CF3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A34F40-5A35-A342-ADBC-CC494B30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E4EA-72F6-194B-A194-069CADF22B3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9EB245-3B29-F946-A778-F3418ED1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8EC42-D055-F74C-84A2-6EF3758C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EE2-8A04-0A45-9DC1-6E07AE86F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80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94B16-E51C-3147-8659-3E1F9B40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D79DCD-97DF-BA44-87EE-9E168EF46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AEDC8A-C6BE-F04D-9667-63D22D6A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E4EA-72F6-194B-A194-069CADF22B3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6137EC-9C8B-5544-BF62-2854465F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3C341C-C273-784C-A824-24497AC4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EE2-8A04-0A45-9DC1-6E07AE86F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65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22E9E-59AC-FD40-905C-9F7C676D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65941B-D881-4F40-BE73-291F1907F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EB5C34-B368-8D44-8920-F226D1AA4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ADAA46-0001-A742-926E-3A001878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E4EA-72F6-194B-A194-069CADF22B3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C6B825-1F3B-AA47-BD37-757AC3E5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41AC18-4C6E-674B-B0FB-F53640A5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EE2-8A04-0A45-9DC1-6E07AE86F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76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56D94B-5A30-E44E-B34F-D5A23729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F0909A-9396-1D4E-B59B-CDDC8B6E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566E68-25B8-CC4F-BB56-185976EF8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1AC94C-F22B-0B44-91A7-2F50F9B1A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FE66EC-4D9F-A941-A453-46B58F0B9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02CC-4C34-4441-8216-160DBD95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E4EA-72F6-194B-A194-069CADF22B3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33A92BE-5F72-734C-A1C7-E9BD16D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8F58BF-0769-AC4F-AB41-F75E7205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EE2-8A04-0A45-9DC1-6E07AE86F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78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35B65-12AD-7146-9D0B-897276A4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8B5C2A-C19A-3E4C-A121-A79D769E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E4EA-72F6-194B-A194-069CADF22B3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79A9E3-E2DE-B448-B9A7-F9CF0FA8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C9806B-B0C4-9444-9DA7-92BBFE51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EE2-8A04-0A45-9DC1-6E07AE86F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29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C67062-7B9A-FE4C-8327-C546644B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E4EA-72F6-194B-A194-069CADF22B3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D050DAA-DAC6-2741-9CE3-EBFFAB8A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8FB797-97FA-C94D-83B8-71A31905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EE2-8A04-0A45-9DC1-6E07AE86F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4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896541-2D4A-8D49-AE39-AB757256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BFF73-F0CB-0A43-B85A-F1C638D0E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61E829-9AAF-644D-9818-20CEE811F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E8017F-121B-0E41-B274-698992FB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E4EA-72F6-194B-A194-069CADF22B3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8089EE-ED45-D14F-B93E-D6CC6824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A134E1-A9A9-C241-B405-35966C84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EE2-8A04-0A45-9DC1-6E07AE86F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6745B-380F-934C-95CE-713C290C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01644EC-B8D9-9443-A765-498DE12ED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01E4AC-759E-EF4D-9F76-E92CD562B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65D9DA-6A72-244E-BCD9-EB3D69AA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E4EA-72F6-194B-A194-069CADF22B3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085DFC-A96C-084C-9F30-243513AA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2DA48B-21CA-3C47-9194-88D62775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EE2-8A04-0A45-9DC1-6E07AE86F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8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2F6F84-36A0-304E-A11F-66E70732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73C8A0-7BCA-FC4F-99BC-A0B0CD189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E1831F-5E1D-C14B-9181-EABF0B8F0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2E4EA-72F6-194B-A194-069CADF22B3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533465-99FD-2642-8247-4A4F85B20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158D39-C1BE-FE4E-92AC-BCFF38848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95EE2-8A04-0A45-9DC1-6E07AE86F0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94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C73F8EA-CCCC-2D40-860B-31C50549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77" y="166504"/>
            <a:ext cx="9647446" cy="652499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155B251-9E77-8143-8171-13D5CDC3FDC8}"/>
              </a:ext>
            </a:extLst>
          </p:cNvPr>
          <p:cNvSpPr/>
          <p:nvPr/>
        </p:nvSpPr>
        <p:spPr>
          <a:xfrm>
            <a:off x="1756372" y="2514599"/>
            <a:ext cx="2372008" cy="4176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ECD1FD-E1C0-3041-906A-C1FBA56A077E}"/>
              </a:ext>
            </a:extLst>
          </p:cNvPr>
          <p:cNvSpPr/>
          <p:nvPr/>
        </p:nvSpPr>
        <p:spPr>
          <a:xfrm>
            <a:off x="5023163" y="1901228"/>
            <a:ext cx="5587497" cy="1747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8A9CD2-5564-B549-8C1D-5C18323ABD76}"/>
              </a:ext>
            </a:extLst>
          </p:cNvPr>
          <p:cNvSpPr/>
          <p:nvPr/>
        </p:nvSpPr>
        <p:spPr>
          <a:xfrm>
            <a:off x="5257045" y="1647731"/>
            <a:ext cx="4086132" cy="188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A729FE1-D9CD-104D-9174-ECFD36AA7539}"/>
              </a:ext>
            </a:extLst>
          </p:cNvPr>
          <p:cNvSpPr/>
          <p:nvPr/>
        </p:nvSpPr>
        <p:spPr>
          <a:xfrm>
            <a:off x="10081031" y="166504"/>
            <a:ext cx="466255" cy="3767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11">
            <a:extLst>
              <a:ext uri="{FF2B5EF4-FFF2-40B4-BE49-F238E27FC236}">
                <a16:creationId xmlns:a16="http://schemas.microsoft.com/office/drawing/2014/main" id="{8C9B7759-D534-7848-AC44-570FA28F003B}"/>
              </a:ext>
            </a:extLst>
          </p:cNvPr>
          <p:cNvSpPr/>
          <p:nvPr/>
        </p:nvSpPr>
        <p:spPr>
          <a:xfrm>
            <a:off x="7505322" y="4251050"/>
            <a:ext cx="3105338" cy="612648"/>
          </a:xfrm>
          <a:prstGeom prst="wedgeRoundRectCallout">
            <a:avLst>
              <a:gd name="adj1" fmla="val 42480"/>
              <a:gd name="adj2" fmla="val -472069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このボタンを押すと</a:t>
            </a:r>
          </a:p>
        </p:txBody>
      </p:sp>
    </p:spTree>
    <p:extLst>
      <p:ext uri="{BB962C8B-B14F-4D97-AF65-F5344CB8AC3E}">
        <p14:creationId xmlns:p14="http://schemas.microsoft.com/office/powerpoint/2010/main" val="419939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2C3E574-1A5F-2743-A15B-E1FFBB98C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67" y="0"/>
            <a:ext cx="9927465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45A245F-0597-614B-8C46-0C13CE33318D}"/>
              </a:ext>
            </a:extLst>
          </p:cNvPr>
          <p:cNvSpPr/>
          <p:nvPr/>
        </p:nvSpPr>
        <p:spPr>
          <a:xfrm>
            <a:off x="1484768" y="2505545"/>
            <a:ext cx="2607398" cy="4275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BA32E3-AE2B-444D-8FC8-2AD5635EA262}"/>
              </a:ext>
            </a:extLst>
          </p:cNvPr>
          <p:cNvSpPr/>
          <p:nvPr/>
        </p:nvSpPr>
        <p:spPr>
          <a:xfrm>
            <a:off x="4906979" y="1901228"/>
            <a:ext cx="2227152" cy="1747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5C7A7EC-E6E0-D644-B5AA-BAB81B92B714}"/>
              </a:ext>
            </a:extLst>
          </p:cNvPr>
          <p:cNvSpPr/>
          <p:nvPr/>
        </p:nvSpPr>
        <p:spPr>
          <a:xfrm>
            <a:off x="5166510" y="1557195"/>
            <a:ext cx="1967621" cy="2172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468A3E10-38DB-4D43-A16B-E54E7A25C4AD}"/>
              </a:ext>
            </a:extLst>
          </p:cNvPr>
          <p:cNvSpPr/>
          <p:nvPr/>
        </p:nvSpPr>
        <p:spPr>
          <a:xfrm>
            <a:off x="7134130" y="1208636"/>
            <a:ext cx="3885967" cy="2829210"/>
          </a:xfrm>
          <a:prstGeom prst="roundRect">
            <a:avLst>
              <a:gd name="adj" fmla="val 403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F66399E-639F-B246-A721-F7B7347C95A8}"/>
              </a:ext>
            </a:extLst>
          </p:cNvPr>
          <p:cNvSpPr/>
          <p:nvPr/>
        </p:nvSpPr>
        <p:spPr>
          <a:xfrm>
            <a:off x="7426234" y="2881498"/>
            <a:ext cx="3310083" cy="2172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1005EC-BE23-7F41-B7B0-9A959FFE1AA3}"/>
              </a:ext>
            </a:extLst>
          </p:cNvPr>
          <p:cNvSpPr/>
          <p:nvPr/>
        </p:nvSpPr>
        <p:spPr>
          <a:xfrm>
            <a:off x="10150700" y="39262"/>
            <a:ext cx="466255" cy="3767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11">
            <a:extLst>
              <a:ext uri="{FF2B5EF4-FFF2-40B4-BE49-F238E27FC236}">
                <a16:creationId xmlns:a16="http://schemas.microsoft.com/office/drawing/2014/main" id="{87542F89-C005-124D-9837-F2C38728A84B}"/>
              </a:ext>
            </a:extLst>
          </p:cNvPr>
          <p:cNvSpPr/>
          <p:nvPr/>
        </p:nvSpPr>
        <p:spPr>
          <a:xfrm>
            <a:off x="7134129" y="4524191"/>
            <a:ext cx="3885967" cy="1249591"/>
          </a:xfrm>
          <a:prstGeom prst="wedgeRoundRectCallout">
            <a:avLst>
              <a:gd name="adj1" fmla="val 6864"/>
              <a:gd name="adj2" fmla="val -74964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Toggl Track</a:t>
            </a:r>
            <a:r>
              <a:rPr lang="ja-JP" altLang="en-US"/>
              <a:t>が</a:t>
            </a:r>
            <a:r>
              <a:rPr kumimoji="1" lang="ja-JP" altLang="en-US"/>
              <a:t>記録を開始する</a:t>
            </a:r>
          </a:p>
        </p:txBody>
      </p:sp>
    </p:spTree>
    <p:extLst>
      <p:ext uri="{BB962C8B-B14F-4D97-AF65-F5344CB8AC3E}">
        <p14:creationId xmlns:p14="http://schemas.microsoft.com/office/powerpoint/2010/main" val="395716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46C020-F34D-F340-88BE-F458F8773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146050"/>
            <a:ext cx="12090400" cy="65659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0A44830-DAF1-9F4F-A00A-0A02026C8B0B}"/>
              </a:ext>
            </a:extLst>
          </p:cNvPr>
          <p:cNvSpPr/>
          <p:nvPr/>
        </p:nvSpPr>
        <p:spPr>
          <a:xfrm>
            <a:off x="831626" y="1608563"/>
            <a:ext cx="11309574" cy="585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3DCDF75-1DBF-7044-8265-12C3A2699B45}"/>
              </a:ext>
            </a:extLst>
          </p:cNvPr>
          <p:cNvSpPr/>
          <p:nvPr/>
        </p:nvSpPr>
        <p:spPr>
          <a:xfrm>
            <a:off x="1367203" y="2962746"/>
            <a:ext cx="7210740" cy="37492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B1266F8-504D-A243-B74E-82F36EA1727E}"/>
              </a:ext>
            </a:extLst>
          </p:cNvPr>
          <p:cNvSpPr/>
          <p:nvPr/>
        </p:nvSpPr>
        <p:spPr>
          <a:xfrm>
            <a:off x="831626" y="3657073"/>
            <a:ext cx="7210740" cy="4180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88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Macintosh PowerPoint</Application>
  <PresentationFormat>ワイド画面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安永 遼真 博報堂 出ＭＴＣ 出Ｍ開４</dc:creator>
  <cp:lastModifiedBy>安永 遼真 博報堂 出ＭＴＣ 出Ｍ開４</cp:lastModifiedBy>
  <cp:revision>8</cp:revision>
  <dcterms:created xsi:type="dcterms:W3CDTF">2021-05-12T13:56:46Z</dcterms:created>
  <dcterms:modified xsi:type="dcterms:W3CDTF">2021-05-26T06:06:12Z</dcterms:modified>
</cp:coreProperties>
</file>