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63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1C3-4052-FE44-B3B2-EC28D6118836}" type="datetimeFigureOut">
              <a:rPr kumimoji="1" lang="ja-JP" altLang="en-US" smtClean="0"/>
              <a:t>20/08/20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4888-C2D4-5B4C-AE46-76D5A22A6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77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1C3-4052-FE44-B3B2-EC28D6118836}" type="datetimeFigureOut">
              <a:rPr kumimoji="1" lang="ja-JP" altLang="en-US" smtClean="0"/>
              <a:t>20/08/20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4888-C2D4-5B4C-AE46-76D5A22A6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0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1C3-4052-FE44-B3B2-EC28D6118836}" type="datetimeFigureOut">
              <a:rPr kumimoji="1" lang="ja-JP" altLang="en-US" smtClean="0"/>
              <a:t>20/08/20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4888-C2D4-5B4C-AE46-76D5A22A6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88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1C3-4052-FE44-B3B2-EC28D6118836}" type="datetimeFigureOut">
              <a:rPr kumimoji="1" lang="ja-JP" altLang="en-US" smtClean="0"/>
              <a:t>20/08/20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4888-C2D4-5B4C-AE46-76D5A22A6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00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1C3-4052-FE44-B3B2-EC28D6118836}" type="datetimeFigureOut">
              <a:rPr kumimoji="1" lang="ja-JP" altLang="en-US" smtClean="0"/>
              <a:t>20/08/20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4888-C2D4-5B4C-AE46-76D5A22A6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87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1C3-4052-FE44-B3B2-EC28D6118836}" type="datetimeFigureOut">
              <a:rPr kumimoji="1" lang="ja-JP" altLang="en-US" smtClean="0"/>
              <a:t>20/08/20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4888-C2D4-5B4C-AE46-76D5A22A6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66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1C3-4052-FE44-B3B2-EC28D6118836}" type="datetimeFigureOut">
              <a:rPr kumimoji="1" lang="ja-JP" altLang="en-US" smtClean="0"/>
              <a:t>20/08/20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4888-C2D4-5B4C-AE46-76D5A22A6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72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1C3-4052-FE44-B3B2-EC28D6118836}" type="datetimeFigureOut">
              <a:rPr kumimoji="1" lang="ja-JP" altLang="en-US" smtClean="0"/>
              <a:t>20/08/20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4888-C2D4-5B4C-AE46-76D5A22A6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84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1C3-4052-FE44-B3B2-EC28D6118836}" type="datetimeFigureOut">
              <a:rPr kumimoji="1" lang="ja-JP" altLang="en-US" smtClean="0"/>
              <a:t>20/08/20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4888-C2D4-5B4C-AE46-76D5A22A6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42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1C3-4052-FE44-B3B2-EC28D6118836}" type="datetimeFigureOut">
              <a:rPr kumimoji="1" lang="ja-JP" altLang="en-US" smtClean="0"/>
              <a:t>20/08/20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4888-C2D4-5B4C-AE46-76D5A22A6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12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1C3-4052-FE44-B3B2-EC28D6118836}" type="datetimeFigureOut">
              <a:rPr kumimoji="1" lang="ja-JP" altLang="en-US" smtClean="0"/>
              <a:t>20/08/20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4888-C2D4-5B4C-AE46-76D5A22A6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7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81C3-4052-FE44-B3B2-EC28D6118836}" type="datetimeFigureOut">
              <a:rPr kumimoji="1" lang="ja-JP" altLang="en-US" smtClean="0"/>
              <a:t>20/08/20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4888-C2D4-5B4C-AE46-76D5A22A6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22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自作サイト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402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14597" y="2005944"/>
            <a:ext cx="44926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/>
              <a:t>MY</a:t>
            </a:r>
            <a:r>
              <a:rPr lang="ja-JP" altLang="en-US" sz="4400" dirty="0" smtClean="0"/>
              <a:t> </a:t>
            </a:r>
            <a:r>
              <a:rPr lang="en-US" altLang="ja-JP" sz="4400" dirty="0" smtClean="0"/>
              <a:t>FIRST</a:t>
            </a:r>
            <a:r>
              <a:rPr lang="ja-JP" altLang="en-US" sz="4400" dirty="0" smtClean="0"/>
              <a:t> </a:t>
            </a:r>
            <a:r>
              <a:rPr lang="en-US" altLang="ja-JP" sz="4400" dirty="0" smtClean="0"/>
              <a:t>STORY</a:t>
            </a:r>
            <a:r>
              <a:rPr lang="ja-JP" altLang="en-US" sz="4400" dirty="0" smtClean="0"/>
              <a:t>の</a:t>
            </a:r>
            <a:endParaRPr lang="en-US" altLang="ja-JP" sz="4400" dirty="0" smtClean="0"/>
          </a:p>
          <a:p>
            <a:r>
              <a:rPr lang="ja-JP" altLang="en-US" sz="4400" dirty="0" smtClean="0"/>
              <a:t>楽曲購入サイト</a:t>
            </a:r>
            <a:endParaRPr lang="en-US" altLang="ja-JP" sz="44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87184" y="4769467"/>
            <a:ext cx="4956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理由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単独ライブやフェスで聴いた曲などが</a:t>
            </a:r>
            <a:endParaRPr kumimoji="1" lang="en-US" altLang="ja-JP" dirty="0" smtClean="0"/>
          </a:p>
          <a:p>
            <a:r>
              <a:rPr lang="ja-JP" altLang="en-US" dirty="0" smtClean="0"/>
              <a:t>すぐに調べられて購入できるようにしたいと思った</a:t>
            </a:r>
            <a:endParaRPr kumimoji="1" lang="ja-JP" altLang="en-US" dirty="0"/>
          </a:p>
        </p:txBody>
      </p:sp>
      <p:sp>
        <p:nvSpPr>
          <p:cNvPr id="6" name="山形 5"/>
          <p:cNvSpPr/>
          <p:nvPr/>
        </p:nvSpPr>
        <p:spPr>
          <a:xfrm>
            <a:off x="100587" y="138322"/>
            <a:ext cx="2502105" cy="736993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題材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3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613652" y="995856"/>
            <a:ext cx="59894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dirty="0"/>
              <a:t>MY</a:t>
            </a:r>
            <a:r>
              <a:rPr lang="ja-JP" altLang="en-US" sz="2800" dirty="0"/>
              <a:t> </a:t>
            </a:r>
            <a:r>
              <a:rPr lang="en-US" altLang="ja-JP" sz="2800" dirty="0"/>
              <a:t>FIRST</a:t>
            </a:r>
            <a:r>
              <a:rPr lang="ja-JP" altLang="en-US" sz="2800" dirty="0"/>
              <a:t> </a:t>
            </a:r>
            <a:r>
              <a:rPr lang="en-US" altLang="ja-JP" sz="2800" dirty="0" err="1" smtClean="0"/>
              <a:t>STORY</a:t>
            </a:r>
            <a:r>
              <a:rPr lang="en-US" altLang="en-US" sz="2800" dirty="0" err="1" smtClean="0"/>
              <a:t>を</a:t>
            </a:r>
            <a:r>
              <a:rPr kumimoji="1" lang="ja-JP" altLang="en-US" sz="2800" dirty="0" smtClean="0"/>
              <a:t>好きな人がターゲット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聴いてすぐに楽曲を購入したい人</a:t>
            </a:r>
            <a:endParaRPr kumimoji="1" lang="ja-JP" altLang="en-US" sz="2800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622"/>
              </p:ext>
            </p:extLst>
          </p:nvPr>
        </p:nvGraphicFramePr>
        <p:xfrm>
          <a:off x="535258" y="2981429"/>
          <a:ext cx="8151542" cy="1177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5771"/>
                <a:gridCol w="4075771"/>
              </a:tblGrid>
              <a:tr h="3926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0000"/>
                          </a:solidFill>
                        </a:rPr>
                        <a:t>楽曲を購入したいと思った時</a:t>
                      </a:r>
                      <a:endParaRPr kumimoji="1" lang="ja-JP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自ページのサービス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926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ライブで聴いてよかった時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ライブを検索して購入できる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6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フェスでいい曲をみつけた時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フェス</a:t>
                      </a:r>
                      <a:r>
                        <a:rPr kumimoji="1" lang="ja-JP" altLang="en-US" smtClean="0"/>
                        <a:t>を検索して購入</a:t>
                      </a:r>
                      <a:r>
                        <a:rPr kumimoji="1" lang="ja-JP" altLang="en-US" dirty="0" smtClean="0"/>
                        <a:t>できる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山形 6"/>
          <p:cNvSpPr/>
          <p:nvPr/>
        </p:nvSpPr>
        <p:spPr>
          <a:xfrm>
            <a:off x="100587" y="138322"/>
            <a:ext cx="2502105" cy="736993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ターゲット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8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山形 3"/>
          <p:cNvSpPr/>
          <p:nvPr/>
        </p:nvSpPr>
        <p:spPr>
          <a:xfrm>
            <a:off x="100587" y="113171"/>
            <a:ext cx="3306802" cy="736993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オリジナル要素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376" y="1006914"/>
            <a:ext cx="73248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ただの検索だけではなく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近々行われたフェス</a:t>
            </a:r>
            <a:r>
              <a:rPr lang="ja-JP" altLang="en-US" sz="2400" dirty="0" smtClean="0"/>
              <a:t>や単独ライブの</a:t>
            </a:r>
            <a:r>
              <a:rPr kumimoji="1" lang="ja-JP" altLang="en-US" sz="2400" dirty="0" smtClean="0"/>
              <a:t>セットリストを載せる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pPr algn="ctr"/>
            <a:r>
              <a:rPr kumimoji="1" lang="en-US" altLang="ja-JP" sz="2400" dirty="0" smtClean="0"/>
              <a:t>◯◯</a:t>
            </a:r>
            <a:r>
              <a:rPr kumimoji="1" lang="ja-JP" altLang="en-US" sz="2400" dirty="0" smtClean="0"/>
              <a:t>月</a:t>
            </a:r>
            <a:r>
              <a:rPr kumimoji="1" lang="en-US" altLang="ja-JP" sz="2400" dirty="0" smtClean="0"/>
              <a:t>◯</a:t>
            </a:r>
            <a:r>
              <a:rPr lang="en-US" altLang="ja-JP" sz="2400" dirty="0" smtClean="0"/>
              <a:t>◯</a:t>
            </a:r>
            <a:r>
              <a:rPr lang="ja-JP" altLang="en-US" sz="2400" dirty="0" smtClean="0"/>
              <a:t>日</a:t>
            </a:r>
            <a:r>
              <a:rPr lang="en-US" altLang="ja-JP" sz="2400" dirty="0" smtClean="0"/>
              <a:t>XXX</a:t>
            </a:r>
            <a:r>
              <a:rPr lang="ja-JP" altLang="en-US" sz="2400" dirty="0" smtClean="0"/>
              <a:t>会場で行われた</a:t>
            </a:r>
            <a:r>
              <a:rPr lang="en-US" altLang="ja-JP" sz="2400" dirty="0" smtClean="0"/>
              <a:t>XXX</a:t>
            </a:r>
            <a:r>
              <a:rPr lang="ja-JP" altLang="en-US" sz="2400" dirty="0" smtClean="0"/>
              <a:t>フェス！！</a:t>
            </a:r>
            <a:endParaRPr lang="en-US" altLang="ja-JP" sz="2400" dirty="0" smtClean="0"/>
          </a:p>
          <a:p>
            <a:pPr algn="ctr"/>
            <a:endParaRPr lang="en-US" altLang="ja-JP" sz="2400" dirty="0"/>
          </a:p>
          <a:p>
            <a:pPr algn="ctr"/>
            <a:r>
              <a:rPr kumimoji="1" lang="ja-JP" altLang="en-US" sz="2400" dirty="0" smtClean="0"/>
              <a:t>をクリックするとその日のセットリストが</a:t>
            </a:r>
            <a:r>
              <a:rPr lang="ja-JP" altLang="en-US" sz="2400" dirty="0" smtClean="0"/>
              <a:t>出る</a:t>
            </a:r>
            <a:endParaRPr kumimoji="1" lang="en-US" altLang="ja-JP" sz="2400" dirty="0" smtClean="0"/>
          </a:p>
        </p:txBody>
      </p:sp>
      <p:pic>
        <p:nvPicPr>
          <p:cNvPr id="2" name="図 1" descr="content_S__7815177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3" y="4053902"/>
            <a:ext cx="1890386" cy="2671464"/>
          </a:xfrm>
          <a:prstGeom prst="rect">
            <a:avLst/>
          </a:prstGeom>
        </p:spPr>
      </p:pic>
      <p:pic>
        <p:nvPicPr>
          <p:cNvPr id="6" name="図 5" descr="click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990">
            <a:off x="1750581" y="4562854"/>
            <a:ext cx="1385711" cy="1385711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3611199" y="5048931"/>
            <a:ext cx="1536412" cy="8310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スクリーンショット 2020-08-20 14.58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26" y="4031495"/>
            <a:ext cx="2245826" cy="269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9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山形 3"/>
          <p:cNvSpPr/>
          <p:nvPr/>
        </p:nvSpPr>
        <p:spPr>
          <a:xfrm>
            <a:off x="100587" y="138322"/>
            <a:ext cx="3019269" cy="736993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スケジュール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52108" y="1418822"/>
            <a:ext cx="4132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kumimoji="1" lang="ja-JP" altLang="en-US" sz="2400" dirty="0" smtClean="0"/>
              <a:t>購入履歴をマイページに表示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・楽曲検索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・フェス・ライブ検索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・各画面を</a:t>
            </a:r>
            <a:r>
              <a:rPr lang="en-US" altLang="ja-JP" sz="2400" dirty="0" err="1" smtClean="0"/>
              <a:t>css</a:t>
            </a:r>
            <a:r>
              <a:rPr lang="ja-JP" altLang="en-US" sz="2400" dirty="0" smtClean="0"/>
              <a:t>での整理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52108" y="3848837"/>
            <a:ext cx="41933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・買い物カート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kumimoji="1" lang="ja-JP" altLang="en-US" sz="2800" dirty="0" smtClean="0"/>
              <a:t>理由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曲は普通の買い物と違い</a:t>
            </a:r>
            <a:endParaRPr lang="en-US" altLang="ja-JP" sz="2800" dirty="0" smtClean="0"/>
          </a:p>
          <a:p>
            <a:r>
              <a:rPr lang="ja-JP" altLang="en-US" sz="2800" dirty="0" smtClean="0"/>
              <a:t>何個も買う物ではないため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必要だと思わなかった</a:t>
            </a:r>
            <a:endParaRPr kumimoji="1" lang="en-US" altLang="ja-JP" sz="28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4686" y="19420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実装予定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587" y="4450693"/>
            <a:ext cx="3198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0000FF"/>
                </a:solidFill>
              </a:rPr>
              <a:t>実装しなかった機能</a:t>
            </a:r>
            <a:endParaRPr kumimoji="1" lang="ja-JP" altLang="en-US" sz="2800" dirty="0">
              <a:solidFill>
                <a:srgbClr val="0000FF"/>
              </a:solidFill>
            </a:endParaRPr>
          </a:p>
        </p:txBody>
      </p:sp>
      <p:pic>
        <p:nvPicPr>
          <p:cNvPr id="9" name="図 8" descr="ka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1372">
            <a:off x="6299650" y="3435601"/>
            <a:ext cx="1535910" cy="153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9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33410" y="2712624"/>
            <a:ext cx="22829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800" dirty="0" smtClean="0"/>
              <a:t>デモ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21886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山形 4"/>
          <p:cNvSpPr/>
          <p:nvPr/>
        </p:nvSpPr>
        <p:spPr>
          <a:xfrm>
            <a:off x="100587" y="138322"/>
            <a:ext cx="3317145" cy="736993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考察・展望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8974" y="2658560"/>
            <a:ext cx="825538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・今後</a:t>
            </a:r>
            <a:r>
              <a:rPr lang="ja-JP" altLang="en-US" sz="2400" dirty="0" smtClean="0"/>
              <a:t>曲をクリックするとサンプルとして曲が流れるようにしたい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・もっといろんなサイトを見て各画面をかっこよくしたい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05269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44724</TotalTime>
  <Words>185</Words>
  <Application>Microsoft Macintosh PowerPoint</Application>
  <PresentationFormat>画面に合わせる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ホワイト</vt:lpstr>
      <vt:lpstr>自作サイト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自作サイト</dc:title>
  <dc:creator>大阪電気通信大学</dc:creator>
  <cp:lastModifiedBy>大阪電気通信大学</cp:lastModifiedBy>
  <cp:revision>36</cp:revision>
  <dcterms:created xsi:type="dcterms:W3CDTF">2020-07-10T06:24:07Z</dcterms:created>
  <dcterms:modified xsi:type="dcterms:W3CDTF">2020-08-20T10:06:47Z</dcterms:modified>
</cp:coreProperties>
</file>