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4" r:id="rId3"/>
    <p:sldId id="277" r:id="rId4"/>
    <p:sldId id="275" r:id="rId5"/>
    <p:sldId id="276" r:id="rId6"/>
    <p:sldId id="280" r:id="rId7"/>
    <p:sldId id="278" r:id="rId8"/>
    <p:sldId id="282" r:id="rId9"/>
    <p:sldId id="281" r:id="rId10"/>
    <p:sldId id="279" r:id="rId11"/>
    <p:sldId id="266" r:id="rId12"/>
    <p:sldId id="284" r:id="rId13"/>
    <p:sldId id="283" r:id="rId14"/>
    <p:sldId id="285" r:id="rId15"/>
    <p:sldId id="290" r:id="rId16"/>
    <p:sldId id="291" r:id="rId17"/>
    <p:sldId id="287" r:id="rId18"/>
    <p:sldId id="288" r:id="rId19"/>
    <p:sldId id="289" r:id="rId20"/>
    <p:sldId id="292" r:id="rId21"/>
    <p:sldId id="268" r:id="rId22"/>
    <p:sldId id="257" r:id="rId23"/>
    <p:sldId id="270" r:id="rId24"/>
    <p:sldId id="273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238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0C4BF3-BDA2-697E-B4D9-03C7303F0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80ED17F-09CD-1EAC-A50A-77939590E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ADF916-B1F6-CB4A-0F5F-965DFDB7B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4B1C-EDEA-4263-8388-5B7D4449607B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5D3DEB-F9B8-FDD5-D003-1FADFF7F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EE6937-4E2B-7B08-38A5-081C6A7E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6B20-B8F2-49AA-99A8-D80F0DF1C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38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3A19A6-8D75-08AE-F95B-5DEEF131E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32EBBE-F0F7-9026-5FC6-8548F2A0D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D90A38-B70C-FFA8-3955-10E18A127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4B1C-EDEA-4263-8388-5B7D4449607B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26A3B3-E766-B40E-B494-BD560F197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D499E2-BE59-5431-5363-2B0DA648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6B20-B8F2-49AA-99A8-D80F0DF1C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99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F2C9B59-2E4A-A7CB-CFFE-A47015CC69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301FB7E-A7DA-07FA-355E-8486B3C21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8AD2A3-1848-DFA4-17AE-5E1F4834C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4B1C-EDEA-4263-8388-5B7D4449607B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6F1A96-97C4-A6F7-EA5E-16CA7CF04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E96109-1491-8F3B-1811-64D03BA4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6B20-B8F2-49AA-99A8-D80F0DF1C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94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6EAC0E-778A-5741-414D-6E95BBAE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71FFA3-1AEB-9144-D576-3832C7FFA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F15836-1723-D185-8CCA-62AE8EB1C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4B1C-EDEA-4263-8388-5B7D4449607B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423387-732C-CDF1-67F0-5289D7205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B75D3C-CD9A-AF1C-EDC4-A48BD41B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6B20-B8F2-49AA-99A8-D80F0DF1C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62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5AF1BF-8475-4E3B-2299-7E52A202C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DB2A6F-4FA2-556A-D367-68205C0D1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E85DDA-0E51-A8EC-6D97-60456C654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4B1C-EDEA-4263-8388-5B7D4449607B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14A356-1E55-E99A-ECE2-1B9A4608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E05A0E-4B63-2EFD-7445-6DED8614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6B20-B8F2-49AA-99A8-D80F0DF1C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8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0D604-DE1F-F438-9825-2ED5880D3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77A990-A731-11A6-7EF7-18264444A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394D71-C1AE-8581-4D91-CA4A33DC8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26F805-D775-9ABD-FCBC-9555DFBE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4B1C-EDEA-4263-8388-5B7D4449607B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3B4D30-2885-DA3F-3485-9F9834AC1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E6364E-FD22-5409-E050-C1C038B27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6B20-B8F2-49AA-99A8-D80F0DF1C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069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8C7C9F-E93D-FF9E-00CC-F9BB34C7B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319902-8F48-6BB7-7CD6-0ED1BC696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8673E96-8A9B-D515-7E95-500965F3F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B65C1EE-6A3C-88DC-4C8F-0C8E1745C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B25D22C-7923-2E0A-0426-225999E20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76D8E7A-EAA0-745E-7AC8-300CDFBF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4B1C-EDEA-4263-8388-5B7D4449607B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03ACD0-14AA-76FA-0937-BB095D001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345C3BE-1631-2A18-647A-3EEAA07C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6B20-B8F2-49AA-99A8-D80F0DF1C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623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3B178F-529A-DD39-9622-81263E77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B84B19-E6EF-6A7E-278C-502BA0504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4B1C-EDEA-4263-8388-5B7D4449607B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689EDDF-8D53-5DFE-50E7-8A99D089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C8B21D2-B321-2EF2-8433-444A6AD6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6B20-B8F2-49AA-99A8-D80F0DF1C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6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BD6E6C3-446A-3A2D-B9B7-1D94A5566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4B1C-EDEA-4263-8388-5B7D4449607B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D97DDDB-3380-DAC9-9CBD-FD5E4E43A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87B2BA-CF08-648B-6584-0A08747AA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6B20-B8F2-49AA-99A8-D80F0DF1C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92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4B0816-20F3-FBF1-FC0F-EAC84DE0A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9CECC4-B37E-B6BA-0C65-83B4A25C4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369536-C5B1-6776-88DD-D6E773E71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3371EC-7A48-58F3-D227-1981C411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4B1C-EDEA-4263-8388-5B7D4449607B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A1B303-F75D-450D-70C6-A32F1220E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F36C6D-B7E5-E757-E73C-8D142F84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6B20-B8F2-49AA-99A8-D80F0DF1C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2468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783730-75C9-AD42-6D9F-10A0ADC10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F1CC93A-14BB-7E5B-06F4-BE27FFF2B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E86787-5D02-A5BD-4C8B-0464CBF43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96D266-7DA5-C25F-9505-D8379ACA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4B1C-EDEA-4263-8388-5B7D4449607B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29DF00-E41E-B157-6555-1593A31A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A59E86-1367-AD0E-8067-81B3BC1C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6B20-B8F2-49AA-99A8-D80F0DF1C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33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7170111-35C5-0797-CC89-553E34E9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F70B3A-85AC-73AE-76F2-4C9475CC9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22A995-2EA1-2E00-B7AE-3D6688CB1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B4B1C-EDEA-4263-8388-5B7D4449607B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3D2098-9AAF-881F-370E-C5505338C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30D51C-2D32-9738-B861-6CCEA4204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D6B20-B8F2-49AA-99A8-D80F0DF1C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25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4" Type="http://schemas.openxmlformats.org/officeDocument/2006/relationships/image" Target="NUL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タイトル 1">
                <a:extLst>
                  <a:ext uri="{FF2B5EF4-FFF2-40B4-BE49-F238E27FC236}">
                    <a16:creationId xmlns:a16="http://schemas.microsoft.com/office/drawing/2014/main" id="{30625A53-B816-36C4-AFFD-E872D30F47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9764" y="1981935"/>
                <a:ext cx="8942296" cy="71834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3200" dirty="0"/>
                  <a:t>(2) </a:t>
                </a:r>
                <a:r>
                  <a:rPr lang="ja-JP" altLang="en-US" sz="3200" dirty="0"/>
                  <a:t>頂点を</a:t>
                </a:r>
                <a:r>
                  <a:rPr lang="en-US" altLang="ja-JP" sz="3200" dirty="0"/>
                  <a:t>x</a:t>
                </a:r>
                <a:r>
                  <a:rPr lang="ja-JP" altLang="en-US" sz="3200" dirty="0"/>
                  <a:t>軸の昇順に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40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ja-JP" sz="240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𝑚𝑖</m:t>
                        </m:r>
                        <m:r>
                          <a:rPr lang="en-US" altLang="ja-JP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ja-JP" sz="240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ja-JP" sz="240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</m:oMath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4" name="タイトル 1">
                <a:extLst>
                  <a:ext uri="{FF2B5EF4-FFF2-40B4-BE49-F238E27FC236}">
                    <a16:creationId xmlns:a16="http://schemas.microsoft.com/office/drawing/2014/main" id="{30625A53-B816-36C4-AFFD-E872D30F4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64" y="1981935"/>
                <a:ext cx="8942296" cy="718342"/>
              </a:xfrm>
              <a:prstGeom prst="rect">
                <a:avLst/>
              </a:prstGeom>
              <a:blipFill>
                <a:blip r:embed="rId2"/>
                <a:stretch>
                  <a:fillRect l="-1704" t="-4237" b="-152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9B8FF1F3-3927-9B28-BF75-DAF739BB138D}"/>
              </a:ext>
            </a:extLst>
          </p:cNvPr>
          <p:cNvSpPr/>
          <p:nvPr/>
        </p:nvSpPr>
        <p:spPr>
          <a:xfrm>
            <a:off x="9069135" y="2864552"/>
            <a:ext cx="2671483" cy="645415"/>
          </a:xfrm>
          <a:prstGeom prst="triangle">
            <a:avLst>
              <a:gd name="adj" fmla="val 604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581E687-C29D-69BD-877A-C9BF8B787375}"/>
                  </a:ext>
                </a:extLst>
              </p:cNvPr>
              <p:cNvSpPr txBox="1"/>
              <p:nvPr/>
            </p:nvSpPr>
            <p:spPr>
              <a:xfrm>
                <a:off x="11428696" y="3509666"/>
                <a:ext cx="724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581E687-C29D-69BD-877A-C9BF8B787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8696" y="3509666"/>
                <a:ext cx="72430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C5C92AB-C28D-4A40-8DFB-0C941E7B11F2}"/>
                  </a:ext>
                </a:extLst>
              </p:cNvPr>
              <p:cNvSpPr txBox="1"/>
              <p:nvPr/>
            </p:nvSpPr>
            <p:spPr>
              <a:xfrm>
                <a:off x="7908205" y="3878024"/>
                <a:ext cx="49933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𝑚𝑖𝑑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C5C92AB-C28D-4A40-8DFB-0C941E7B1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8205" y="3878024"/>
                <a:ext cx="499334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A13BD020-9424-B4DB-476E-2B7CF9251B83}"/>
                  </a:ext>
                </a:extLst>
              </p:cNvPr>
              <p:cNvSpPr txBox="1"/>
              <p:nvPr/>
            </p:nvSpPr>
            <p:spPr>
              <a:xfrm>
                <a:off x="10294106" y="2495220"/>
                <a:ext cx="706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𝑚𝑖𝑑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A13BD020-9424-B4DB-476E-2B7CF9251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4106" y="2495220"/>
                <a:ext cx="7069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DE5C0DC-7458-5467-7635-C55265D2E909}"/>
                  </a:ext>
                </a:extLst>
              </p:cNvPr>
              <p:cNvSpPr txBox="1"/>
              <p:nvPr/>
            </p:nvSpPr>
            <p:spPr>
              <a:xfrm>
                <a:off x="8656756" y="3398228"/>
                <a:ext cx="706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DE5C0DC-7458-5467-7635-C55265D2E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6756" y="3398228"/>
                <a:ext cx="70609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タイトル 1">
            <a:extLst>
              <a:ext uri="{FF2B5EF4-FFF2-40B4-BE49-F238E27FC236}">
                <a16:creationId xmlns:a16="http://schemas.microsoft.com/office/drawing/2014/main" id="{B6F6C027-69F0-6FFD-8478-5050F11F027C}"/>
              </a:ext>
            </a:extLst>
          </p:cNvPr>
          <p:cNvSpPr txBox="1">
            <a:spLocks/>
          </p:cNvSpPr>
          <p:nvPr/>
        </p:nvSpPr>
        <p:spPr>
          <a:xfrm>
            <a:off x="68095" y="1263256"/>
            <a:ext cx="9533965" cy="81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dirty="0"/>
              <a:t>(1) </a:t>
            </a:r>
            <a:r>
              <a:rPr lang="ja-JP" altLang="en-US" sz="3600" dirty="0"/>
              <a:t>パッチリストからパッチを取り出す．</a:t>
            </a:r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8DCDB21F-44D6-E64B-5BEF-260A99E0000D}"/>
              </a:ext>
            </a:extLst>
          </p:cNvPr>
          <p:cNvSpPr/>
          <p:nvPr/>
        </p:nvSpPr>
        <p:spPr>
          <a:xfrm>
            <a:off x="3390482" y="4375963"/>
            <a:ext cx="2671483" cy="645415"/>
          </a:xfrm>
          <a:prstGeom prst="triangle">
            <a:avLst>
              <a:gd name="adj" fmla="val 604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0035D6F-8CBA-F896-674A-3C1505B37C39}"/>
                  </a:ext>
                </a:extLst>
              </p:cNvPr>
              <p:cNvSpPr txBox="1"/>
              <p:nvPr/>
            </p:nvSpPr>
            <p:spPr>
              <a:xfrm>
                <a:off x="5647673" y="5031254"/>
                <a:ext cx="724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0035D6F-8CBA-F896-674A-3C1505B37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673" y="5031254"/>
                <a:ext cx="72430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BDD544F-E7DE-7002-CA10-03B37B7C09A6}"/>
                  </a:ext>
                </a:extLst>
              </p:cNvPr>
              <p:cNvSpPr txBox="1"/>
              <p:nvPr/>
            </p:nvSpPr>
            <p:spPr>
              <a:xfrm>
                <a:off x="4615453" y="4006631"/>
                <a:ext cx="706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𝑚𝑖𝑑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BDD544F-E7DE-7002-CA10-03B37B7C0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453" y="4006631"/>
                <a:ext cx="70692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FEB2D4B-E27C-8E7C-6D77-BAEC7F31FC28}"/>
                  </a:ext>
                </a:extLst>
              </p:cNvPr>
              <p:cNvSpPr txBox="1"/>
              <p:nvPr/>
            </p:nvSpPr>
            <p:spPr>
              <a:xfrm>
                <a:off x="3123882" y="4988525"/>
                <a:ext cx="706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FEB2D4B-E27C-8E7C-6D77-BAEC7F31F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882" y="4988525"/>
                <a:ext cx="70609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6F5F0DF-3457-C8EA-DFC1-D18A5952ED38}"/>
              </a:ext>
            </a:extLst>
          </p:cNvPr>
          <p:cNvCxnSpPr>
            <a:cxnSpLocks/>
          </p:cNvCxnSpPr>
          <p:nvPr/>
        </p:nvCxnSpPr>
        <p:spPr>
          <a:xfrm>
            <a:off x="3123882" y="3928173"/>
            <a:ext cx="0" cy="1818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69E203F1-40E5-A6D2-032A-E146DF61560E}"/>
              </a:ext>
            </a:extLst>
          </p:cNvPr>
          <p:cNvCxnSpPr>
            <a:cxnSpLocks/>
          </p:cNvCxnSpPr>
          <p:nvPr/>
        </p:nvCxnSpPr>
        <p:spPr>
          <a:xfrm>
            <a:off x="3800729" y="3904924"/>
            <a:ext cx="0" cy="1874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338C9033-4B7B-3DAB-4781-250192A2D813}"/>
              </a:ext>
            </a:extLst>
          </p:cNvPr>
          <p:cNvCxnSpPr>
            <a:cxnSpLocks/>
          </p:cNvCxnSpPr>
          <p:nvPr/>
        </p:nvCxnSpPr>
        <p:spPr>
          <a:xfrm>
            <a:off x="4409260" y="3882745"/>
            <a:ext cx="0" cy="1909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BF024942-61D2-689F-0D73-269BA924410F}"/>
              </a:ext>
            </a:extLst>
          </p:cNvPr>
          <p:cNvCxnSpPr>
            <a:cxnSpLocks/>
          </p:cNvCxnSpPr>
          <p:nvPr/>
        </p:nvCxnSpPr>
        <p:spPr>
          <a:xfrm>
            <a:off x="6371974" y="4039484"/>
            <a:ext cx="0" cy="1740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8E64FFA2-FE5C-8ACA-7096-459DAE9DE6EE}"/>
              </a:ext>
            </a:extLst>
          </p:cNvPr>
          <p:cNvCxnSpPr>
            <a:cxnSpLocks/>
          </p:cNvCxnSpPr>
          <p:nvPr/>
        </p:nvCxnSpPr>
        <p:spPr>
          <a:xfrm>
            <a:off x="5719947" y="4039484"/>
            <a:ext cx="0" cy="1740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4F37A6EF-6BE2-E60D-C0BA-D3F97DA0770D}"/>
                  </a:ext>
                </a:extLst>
              </p:cNvPr>
              <p:cNvSpPr txBox="1"/>
              <p:nvPr/>
            </p:nvSpPr>
            <p:spPr>
              <a:xfrm>
                <a:off x="4463530" y="5222851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4F37A6EF-6BE2-E60D-C0BA-D3F97DA07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530" y="5222851"/>
                <a:ext cx="9144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タイトル 1">
            <a:extLst>
              <a:ext uri="{FF2B5EF4-FFF2-40B4-BE49-F238E27FC236}">
                <a16:creationId xmlns:a16="http://schemas.microsoft.com/office/drawing/2014/main" id="{D5A8CC7D-5565-A158-4B8F-60CF0D2E7EB0}"/>
              </a:ext>
            </a:extLst>
          </p:cNvPr>
          <p:cNvSpPr txBox="1">
            <a:spLocks/>
          </p:cNvSpPr>
          <p:nvPr/>
        </p:nvSpPr>
        <p:spPr>
          <a:xfrm>
            <a:off x="1413065" y="2709365"/>
            <a:ext cx="6916482" cy="105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dirty="0"/>
              <a:t>(3) </a:t>
            </a:r>
            <a:r>
              <a:rPr lang="ja-JP" altLang="en-US" sz="2800" dirty="0"/>
              <a:t>下の図の各区間で体積を</a:t>
            </a:r>
            <a:endParaRPr lang="en-US" altLang="ja-JP" sz="2800" dirty="0"/>
          </a:p>
          <a:p>
            <a:r>
              <a:rPr lang="ja-JP" altLang="en-US" sz="2800" dirty="0"/>
              <a:t>次頁の</a:t>
            </a:r>
            <a:r>
              <a:rPr lang="ja-JP" altLang="en-US" sz="2800" dirty="0">
                <a:solidFill>
                  <a:srgbClr val="FF0000"/>
                </a:solidFill>
              </a:rPr>
              <a:t>８パターン</a:t>
            </a:r>
            <a:r>
              <a:rPr lang="ja-JP" altLang="en-US" sz="2800" dirty="0"/>
              <a:t>により計算する．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9E6BD6C-CB02-AF52-D250-B03199031624}"/>
              </a:ext>
            </a:extLst>
          </p:cNvPr>
          <p:cNvSpPr txBox="1"/>
          <p:nvPr/>
        </p:nvSpPr>
        <p:spPr>
          <a:xfrm>
            <a:off x="164678" y="6165289"/>
            <a:ext cx="3473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(4) (1)</a:t>
            </a:r>
            <a:r>
              <a:rPr kumimoji="1" lang="ja-JP" altLang="en-US" sz="3200" dirty="0"/>
              <a:t>に戻る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65B99B7-DB50-6AF9-5E50-A63CF584E62D}"/>
              </a:ext>
            </a:extLst>
          </p:cNvPr>
          <p:cNvSpPr txBox="1"/>
          <p:nvPr/>
        </p:nvSpPr>
        <p:spPr>
          <a:xfrm>
            <a:off x="2931924" y="5888290"/>
            <a:ext cx="917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Section(k)</a:t>
            </a:r>
            <a:endParaRPr kumimoji="1" lang="ja-JP" altLang="en-US" sz="12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8547A8F-501D-23FC-F1A1-58E664842E9C}"/>
              </a:ext>
            </a:extLst>
          </p:cNvPr>
          <p:cNvSpPr txBox="1"/>
          <p:nvPr/>
        </p:nvSpPr>
        <p:spPr>
          <a:xfrm>
            <a:off x="3744551" y="5881303"/>
            <a:ext cx="117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Section(k+1)</a:t>
            </a:r>
            <a:endParaRPr kumimoji="1" lang="ja-JP" altLang="en-US" sz="12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835EF3A-7461-340A-BA8D-6AD4F7AB1864}"/>
              </a:ext>
            </a:extLst>
          </p:cNvPr>
          <p:cNvSpPr txBox="1"/>
          <p:nvPr/>
        </p:nvSpPr>
        <p:spPr>
          <a:xfrm>
            <a:off x="5545210" y="5872127"/>
            <a:ext cx="117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Section(</a:t>
            </a:r>
            <a:r>
              <a:rPr kumimoji="1" lang="en-US" altLang="ja-JP" sz="1200" dirty="0" err="1"/>
              <a:t>k+N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A7A8567-B511-DD60-EF69-9C6301931645}"/>
              </a:ext>
            </a:extLst>
          </p:cNvPr>
          <p:cNvSpPr txBox="1"/>
          <p:nvPr/>
        </p:nvSpPr>
        <p:spPr>
          <a:xfrm>
            <a:off x="141229" y="338521"/>
            <a:ext cx="482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rgbClr val="FF0000"/>
                </a:solidFill>
              </a:rPr>
              <a:t>これまでの手法</a:t>
            </a:r>
          </a:p>
        </p:txBody>
      </p:sp>
    </p:spTree>
    <p:extLst>
      <p:ext uri="{BB962C8B-B14F-4D97-AF65-F5344CB8AC3E}">
        <p14:creationId xmlns:p14="http://schemas.microsoft.com/office/powerpoint/2010/main" val="3436545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7E239CFD-6287-A051-9BA7-2111D900ED4A}"/>
              </a:ext>
            </a:extLst>
          </p:cNvPr>
          <p:cNvGrpSpPr/>
          <p:nvPr/>
        </p:nvGrpSpPr>
        <p:grpSpPr>
          <a:xfrm>
            <a:off x="1680049" y="552448"/>
            <a:ext cx="9935275" cy="5004969"/>
            <a:chOff x="1680049" y="552448"/>
            <a:chExt cx="9935275" cy="5004969"/>
          </a:xfrm>
        </p:grpSpPr>
        <p:sp>
          <p:nvSpPr>
            <p:cNvPr id="2" name="二等辺三角形 1">
              <a:extLst>
                <a:ext uri="{FF2B5EF4-FFF2-40B4-BE49-F238E27FC236}">
                  <a16:creationId xmlns:a16="http://schemas.microsoft.com/office/drawing/2014/main" id="{608A577A-CBCA-BAB9-8988-3EC92B7B34E7}"/>
                </a:ext>
              </a:extLst>
            </p:cNvPr>
            <p:cNvSpPr/>
            <p:nvPr/>
          </p:nvSpPr>
          <p:spPr>
            <a:xfrm rot="21146675">
              <a:off x="8643184" y="552449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" name="二等辺三角形 7">
              <a:extLst>
                <a:ext uri="{FF2B5EF4-FFF2-40B4-BE49-F238E27FC236}">
                  <a16:creationId xmlns:a16="http://schemas.microsoft.com/office/drawing/2014/main" id="{94BE0028-C296-E47C-8D7E-8D6C3F614C15}"/>
                </a:ext>
              </a:extLst>
            </p:cNvPr>
            <p:cNvSpPr/>
            <p:nvPr/>
          </p:nvSpPr>
          <p:spPr>
            <a:xfrm rot="21146675">
              <a:off x="8678460" y="3247022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0" name="平行四辺形 9">
              <a:extLst>
                <a:ext uri="{FF2B5EF4-FFF2-40B4-BE49-F238E27FC236}">
                  <a16:creationId xmlns:a16="http://schemas.microsoft.com/office/drawing/2014/main" id="{D44ABF59-5217-71A3-A436-4D80B5812E06}"/>
                </a:ext>
              </a:extLst>
            </p:cNvPr>
            <p:cNvSpPr/>
            <p:nvPr/>
          </p:nvSpPr>
          <p:spPr>
            <a:xfrm rot="5400000" flipV="1">
              <a:off x="8271167" y="1850010"/>
              <a:ext cx="2183599" cy="1312160"/>
            </a:xfrm>
            <a:prstGeom prst="parallelogram">
              <a:avLst>
                <a:gd name="adj" fmla="val 12952"/>
              </a:avLst>
            </a:prstGeom>
            <a:solidFill>
              <a:schemeClr val="accent6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1DEF4F8C-FC6A-CC72-3D91-DCE2F933EDA2}"/>
                </a:ext>
              </a:extLst>
            </p:cNvPr>
            <p:cNvSpPr/>
            <p:nvPr/>
          </p:nvSpPr>
          <p:spPr>
            <a:xfrm rot="21146675">
              <a:off x="8645629" y="715918"/>
              <a:ext cx="1345881" cy="813598"/>
            </a:xfrm>
            <a:prstGeom prst="triangle">
              <a:avLst>
                <a:gd name="adj" fmla="val 81680"/>
              </a:avLst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6E266E4E-32CA-485E-8A93-044FB7F5F7E9}"/>
                </a:ext>
              </a:extLst>
            </p:cNvPr>
            <p:cNvSpPr/>
            <p:nvPr/>
          </p:nvSpPr>
          <p:spPr>
            <a:xfrm rot="21146675">
              <a:off x="5354738" y="552448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FEAC883B-82FB-34D8-636F-C9FEE640BF41}"/>
                </a:ext>
              </a:extLst>
            </p:cNvPr>
            <p:cNvSpPr/>
            <p:nvPr/>
          </p:nvSpPr>
          <p:spPr>
            <a:xfrm rot="21146675">
              <a:off x="5390014" y="3247022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6" name="平行四辺形 15">
              <a:extLst>
                <a:ext uri="{FF2B5EF4-FFF2-40B4-BE49-F238E27FC236}">
                  <a16:creationId xmlns:a16="http://schemas.microsoft.com/office/drawing/2014/main" id="{966BCD30-5CF8-F511-A735-DE7BEF781FEB}"/>
                </a:ext>
              </a:extLst>
            </p:cNvPr>
            <p:cNvSpPr/>
            <p:nvPr/>
          </p:nvSpPr>
          <p:spPr>
            <a:xfrm rot="5400000" flipV="1">
              <a:off x="5017604" y="1815133"/>
              <a:ext cx="2220519" cy="1418845"/>
            </a:xfrm>
            <a:prstGeom prst="parallelogram">
              <a:avLst>
                <a:gd name="adj" fmla="val 12952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7" name="二等辺三角形 16">
              <a:extLst>
                <a:ext uri="{FF2B5EF4-FFF2-40B4-BE49-F238E27FC236}">
                  <a16:creationId xmlns:a16="http://schemas.microsoft.com/office/drawing/2014/main" id="{94590FDF-D265-8C17-4ED3-3C2775BAD986}"/>
                </a:ext>
              </a:extLst>
            </p:cNvPr>
            <p:cNvSpPr/>
            <p:nvPr/>
          </p:nvSpPr>
          <p:spPr>
            <a:xfrm rot="21146675">
              <a:off x="5353982" y="616198"/>
              <a:ext cx="1430349" cy="899908"/>
            </a:xfrm>
            <a:prstGeom prst="triangle">
              <a:avLst>
                <a:gd name="adj" fmla="val 90305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8" name="二等辺三角形 17">
              <a:extLst>
                <a:ext uri="{FF2B5EF4-FFF2-40B4-BE49-F238E27FC236}">
                  <a16:creationId xmlns:a16="http://schemas.microsoft.com/office/drawing/2014/main" id="{6CEE5B86-FEF9-645A-BE6A-FD8E411539B8}"/>
                </a:ext>
              </a:extLst>
            </p:cNvPr>
            <p:cNvSpPr/>
            <p:nvPr/>
          </p:nvSpPr>
          <p:spPr>
            <a:xfrm rot="21146675">
              <a:off x="1699756" y="552448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9" name="二等辺三角形 18">
              <a:extLst>
                <a:ext uri="{FF2B5EF4-FFF2-40B4-BE49-F238E27FC236}">
                  <a16:creationId xmlns:a16="http://schemas.microsoft.com/office/drawing/2014/main" id="{0A33921A-6B48-EABC-402C-7FD99149B9C9}"/>
                </a:ext>
              </a:extLst>
            </p:cNvPr>
            <p:cNvSpPr/>
            <p:nvPr/>
          </p:nvSpPr>
          <p:spPr>
            <a:xfrm rot="21146675">
              <a:off x="1735032" y="3247022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0" name="平行四辺形 19">
              <a:extLst>
                <a:ext uri="{FF2B5EF4-FFF2-40B4-BE49-F238E27FC236}">
                  <a16:creationId xmlns:a16="http://schemas.microsoft.com/office/drawing/2014/main" id="{27C34989-EC18-D954-C744-52C9FE53B9CA}"/>
                </a:ext>
              </a:extLst>
            </p:cNvPr>
            <p:cNvSpPr/>
            <p:nvPr/>
          </p:nvSpPr>
          <p:spPr>
            <a:xfrm rot="5400000" flipV="1">
              <a:off x="2072931" y="2379776"/>
              <a:ext cx="2077547" cy="140134"/>
            </a:xfrm>
            <a:prstGeom prst="parallelogram">
              <a:avLst>
                <a:gd name="adj" fmla="val 12952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21" name="二等辺三角形 20">
              <a:extLst>
                <a:ext uri="{FF2B5EF4-FFF2-40B4-BE49-F238E27FC236}">
                  <a16:creationId xmlns:a16="http://schemas.microsoft.com/office/drawing/2014/main" id="{41D9D2E4-A330-620B-5266-716F57EDCECE}"/>
                </a:ext>
              </a:extLst>
            </p:cNvPr>
            <p:cNvSpPr/>
            <p:nvPr/>
          </p:nvSpPr>
          <p:spPr>
            <a:xfrm rot="21146675">
              <a:off x="1691880" y="624763"/>
              <a:ext cx="1437546" cy="891162"/>
            </a:xfrm>
            <a:prstGeom prst="triangle">
              <a:avLst>
                <a:gd name="adj" fmla="val 89224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3" name="平行四辺形 22">
              <a:extLst>
                <a:ext uri="{FF2B5EF4-FFF2-40B4-BE49-F238E27FC236}">
                  <a16:creationId xmlns:a16="http://schemas.microsoft.com/office/drawing/2014/main" id="{CC70A061-7B2B-D8EF-C640-7BFD4FA11F71}"/>
                </a:ext>
              </a:extLst>
            </p:cNvPr>
            <p:cNvSpPr/>
            <p:nvPr/>
          </p:nvSpPr>
          <p:spPr>
            <a:xfrm rot="16200000">
              <a:off x="1773313" y="2225705"/>
              <a:ext cx="2203394" cy="322427"/>
            </a:xfrm>
            <a:prstGeom prst="parallelogram">
              <a:avLst>
                <a:gd name="adj" fmla="val 51977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01D0B2E-5458-28B0-3365-C799883B1AF2}"/>
                </a:ext>
              </a:extLst>
            </p:cNvPr>
            <p:cNvSpPr txBox="1"/>
            <p:nvPr/>
          </p:nvSpPr>
          <p:spPr>
            <a:xfrm>
              <a:off x="4157746" y="1773127"/>
              <a:ext cx="100340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0" dirty="0"/>
                <a:t>=</a:t>
              </a:r>
              <a:endParaRPr kumimoji="1" lang="ja-JP" altLang="en-US" sz="8000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7CE35D51-9F17-4B6E-F44B-49DB04C9A3A2}"/>
                </a:ext>
              </a:extLst>
            </p:cNvPr>
            <p:cNvSpPr txBox="1"/>
            <p:nvPr/>
          </p:nvSpPr>
          <p:spPr>
            <a:xfrm>
              <a:off x="7719435" y="1565344"/>
              <a:ext cx="112855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600" dirty="0"/>
                <a:t>-</a:t>
              </a:r>
              <a:endParaRPr kumimoji="1" lang="ja-JP" altLang="en-US" sz="9600" dirty="0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F2D41DF6-7DCC-BE51-4AA9-7269049852B7}"/>
                </a:ext>
              </a:extLst>
            </p:cNvPr>
            <p:cNvSpPr/>
            <p:nvPr/>
          </p:nvSpPr>
          <p:spPr>
            <a:xfrm rot="21090094">
              <a:off x="1680049" y="713770"/>
              <a:ext cx="1310240" cy="792264"/>
            </a:xfrm>
            <a:prstGeom prst="triangle">
              <a:avLst>
                <a:gd name="adj" fmla="val 9166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22C1816C-B1E5-F49D-F189-4016E8630371}"/>
                </a:ext>
              </a:extLst>
            </p:cNvPr>
            <p:cNvCxnSpPr>
              <a:cxnSpLocks/>
            </p:cNvCxnSpPr>
            <p:nvPr/>
          </p:nvCxnSpPr>
          <p:spPr>
            <a:xfrm>
              <a:off x="3176128" y="3470697"/>
              <a:ext cx="0" cy="5771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ECE90C33-EEA0-67CE-46CB-57EBCB93E6EB}"/>
                </a:ext>
              </a:extLst>
            </p:cNvPr>
            <p:cNvSpPr txBox="1"/>
            <p:nvPr/>
          </p:nvSpPr>
          <p:spPr>
            <a:xfrm>
              <a:off x="6773369" y="3864164"/>
              <a:ext cx="1668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x</a:t>
              </a:r>
              <a:r>
                <a:rPr kumimoji="1" lang="en-US" altLang="ja-JP" dirty="0"/>
                <a:t> = </a:t>
              </a:r>
              <a:r>
                <a:rPr lang="en-US" altLang="ja-JP" dirty="0" err="1"/>
                <a:t>p_xmid</a:t>
              </a:r>
              <a:r>
                <a:rPr lang="en-US" altLang="ja-JP" dirty="0"/>
                <a:t>(1)</a:t>
              </a:r>
              <a:endParaRPr kumimoji="1" lang="ja-JP" altLang="en-US" dirty="0"/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A995E6D3-E0CF-879D-BCA0-CDE93F19BBD1}"/>
                </a:ext>
              </a:extLst>
            </p:cNvPr>
            <p:cNvSpPr txBox="1"/>
            <p:nvPr/>
          </p:nvSpPr>
          <p:spPr>
            <a:xfrm>
              <a:off x="2875010" y="4563378"/>
              <a:ext cx="1799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x</a:t>
              </a:r>
              <a:r>
                <a:rPr kumimoji="1" lang="en-US" altLang="ja-JP" dirty="0"/>
                <a:t> = </a:t>
              </a:r>
              <a:r>
                <a:rPr lang="en-US" altLang="ja-JP" dirty="0" err="1"/>
                <a:t>end_idx</a:t>
              </a:r>
              <a:endParaRPr kumimoji="1" lang="ja-JP" altLang="en-US" dirty="0"/>
            </a:p>
          </p:txBody>
        </p: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D6CC0DFC-48E9-D575-255D-258DD972BE0A}"/>
                </a:ext>
              </a:extLst>
            </p:cNvPr>
            <p:cNvCxnSpPr>
              <a:cxnSpLocks/>
            </p:cNvCxnSpPr>
            <p:nvPr/>
          </p:nvCxnSpPr>
          <p:spPr>
            <a:xfrm>
              <a:off x="3036223" y="3488616"/>
              <a:ext cx="0" cy="10767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12F6A45A-9293-53AD-B612-AB0F3B40872A}"/>
                </a:ext>
              </a:extLst>
            </p:cNvPr>
            <p:cNvCxnSpPr>
              <a:cxnSpLocks/>
            </p:cNvCxnSpPr>
            <p:nvPr/>
          </p:nvCxnSpPr>
          <p:spPr>
            <a:xfrm>
              <a:off x="10019047" y="3473020"/>
              <a:ext cx="0" cy="10227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903DE13C-85FA-A734-E17A-9AFD893AD0D6}"/>
                </a:ext>
              </a:extLst>
            </p:cNvPr>
            <p:cNvSpPr txBox="1"/>
            <p:nvPr/>
          </p:nvSpPr>
          <p:spPr>
            <a:xfrm>
              <a:off x="9846334" y="4495800"/>
              <a:ext cx="1768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x</a:t>
              </a:r>
              <a:r>
                <a:rPr kumimoji="1" lang="en-US" altLang="ja-JP" dirty="0"/>
                <a:t> = </a:t>
              </a:r>
              <a:r>
                <a:rPr lang="en-US" altLang="ja-JP" dirty="0" err="1"/>
                <a:t>end_idx</a:t>
              </a:r>
              <a:endParaRPr kumimoji="1" lang="ja-JP" altLang="en-US" dirty="0"/>
            </a:p>
          </p:txBody>
        </p: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2EAA6C8-EE34-09D6-276B-1197DBF46A7F}"/>
                </a:ext>
              </a:extLst>
            </p:cNvPr>
            <p:cNvCxnSpPr>
              <a:cxnSpLocks/>
            </p:cNvCxnSpPr>
            <p:nvPr/>
          </p:nvCxnSpPr>
          <p:spPr>
            <a:xfrm>
              <a:off x="6837285" y="3444961"/>
              <a:ext cx="0" cy="4494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7978E225-157B-183C-D82E-7189CA0B9DFF}"/>
                </a:ext>
              </a:extLst>
            </p:cNvPr>
            <p:cNvSpPr txBox="1"/>
            <p:nvPr/>
          </p:nvSpPr>
          <p:spPr>
            <a:xfrm>
              <a:off x="1716967" y="5188085"/>
              <a:ext cx="3048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v</a:t>
              </a:r>
              <a:r>
                <a:rPr kumimoji="1" lang="en-US" altLang="ja-JP" dirty="0"/>
                <a:t>olume(</a:t>
              </a:r>
              <a:r>
                <a:rPr lang="en-US" altLang="ja-JP" dirty="0" err="1"/>
                <a:t>end_idx</a:t>
              </a:r>
              <a:r>
                <a:rPr kumimoji="1" lang="en-US" altLang="ja-JP" dirty="0"/>
                <a:t>) </a:t>
              </a:r>
              <a:r>
                <a:rPr kumimoji="1" lang="ja-JP" altLang="en-US" dirty="0"/>
                <a:t>に加える</a:t>
              </a: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72E75BF7-045F-416A-57BF-5A4BF469411E}"/>
                </a:ext>
              </a:extLst>
            </p:cNvPr>
            <p:cNvSpPr txBox="1"/>
            <p:nvPr/>
          </p:nvSpPr>
          <p:spPr>
            <a:xfrm>
              <a:off x="3111704" y="3948793"/>
              <a:ext cx="1668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x</a:t>
              </a:r>
              <a:r>
                <a:rPr kumimoji="1" lang="en-US" altLang="ja-JP" dirty="0"/>
                <a:t>=</a:t>
              </a:r>
              <a:r>
                <a:rPr kumimoji="1" lang="en-US" altLang="ja-JP" dirty="0" err="1"/>
                <a:t>p_xmid</a:t>
              </a:r>
              <a:r>
                <a:rPr kumimoji="1" lang="en-US" altLang="ja-JP" dirty="0"/>
                <a:t>(1) 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519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A7905028-C291-8606-A79B-5E1AC0D96C8E}"/>
              </a:ext>
            </a:extLst>
          </p:cNvPr>
          <p:cNvSpPr/>
          <p:nvPr/>
        </p:nvSpPr>
        <p:spPr>
          <a:xfrm>
            <a:off x="329690" y="1303604"/>
            <a:ext cx="973473" cy="609884"/>
          </a:xfrm>
          <a:prstGeom prst="triangle">
            <a:avLst/>
          </a:prstGeom>
          <a:noFill/>
          <a:ln w="28575">
            <a:solidFill>
              <a:schemeClr val="tx1"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FD0299E0-A600-9C3A-126F-C596656EF589}"/>
              </a:ext>
            </a:extLst>
          </p:cNvPr>
          <p:cNvSpPr/>
          <p:nvPr/>
        </p:nvSpPr>
        <p:spPr>
          <a:xfrm>
            <a:off x="3213054" y="1236480"/>
            <a:ext cx="813071" cy="609884"/>
          </a:xfrm>
          <a:prstGeom prst="triangle">
            <a:avLst/>
          </a:prstGeom>
          <a:noFill/>
          <a:ln w="28575">
            <a:solidFill>
              <a:schemeClr val="tx1"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8BC2AAA-E33D-A596-C03C-F38A045ACD25}"/>
              </a:ext>
            </a:extLst>
          </p:cNvPr>
          <p:cNvSpPr/>
          <p:nvPr/>
        </p:nvSpPr>
        <p:spPr>
          <a:xfrm>
            <a:off x="1709589" y="1143111"/>
            <a:ext cx="813071" cy="5499512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1"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97DF2D53-70E0-6976-308D-D03C7FF1F456}"/>
              </a:ext>
            </a:extLst>
          </p:cNvPr>
          <p:cNvSpPr/>
          <p:nvPr/>
        </p:nvSpPr>
        <p:spPr>
          <a:xfrm>
            <a:off x="1879895" y="3192801"/>
            <a:ext cx="1306243" cy="382099"/>
          </a:xfrm>
          <a:prstGeom prst="triangle">
            <a:avLst>
              <a:gd name="adj" fmla="val 81529"/>
            </a:avLst>
          </a:prstGeom>
          <a:noFill/>
          <a:ln w="28575">
            <a:solidFill>
              <a:schemeClr val="tx1"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B494D6C3-983C-2724-DC78-BD94888F1F95}"/>
              </a:ext>
            </a:extLst>
          </p:cNvPr>
          <p:cNvSpPr/>
          <p:nvPr/>
        </p:nvSpPr>
        <p:spPr>
          <a:xfrm>
            <a:off x="1879895" y="3932290"/>
            <a:ext cx="1045940" cy="382099"/>
          </a:xfrm>
          <a:prstGeom prst="triangle">
            <a:avLst>
              <a:gd name="adj" fmla="val 34012"/>
            </a:avLst>
          </a:prstGeom>
          <a:noFill/>
          <a:ln w="28575">
            <a:solidFill>
              <a:schemeClr val="tx1"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D2E23393-4881-5CBE-3532-FE491B2CC282}"/>
              </a:ext>
            </a:extLst>
          </p:cNvPr>
          <p:cNvCxnSpPr>
            <a:cxnSpLocks/>
          </p:cNvCxnSpPr>
          <p:nvPr/>
        </p:nvCxnSpPr>
        <p:spPr>
          <a:xfrm>
            <a:off x="274302" y="2111215"/>
            <a:ext cx="392622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BCA20AA7-3FDC-1B42-08DF-A5ED8AFA3F26}"/>
              </a:ext>
            </a:extLst>
          </p:cNvPr>
          <p:cNvCxnSpPr>
            <a:cxnSpLocks/>
          </p:cNvCxnSpPr>
          <p:nvPr/>
        </p:nvCxnSpPr>
        <p:spPr>
          <a:xfrm>
            <a:off x="247385" y="3827396"/>
            <a:ext cx="392622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3930267B-F083-557F-30D4-47A722454410}"/>
              </a:ext>
            </a:extLst>
          </p:cNvPr>
          <p:cNvCxnSpPr>
            <a:cxnSpLocks/>
          </p:cNvCxnSpPr>
          <p:nvPr/>
        </p:nvCxnSpPr>
        <p:spPr>
          <a:xfrm>
            <a:off x="247384" y="4532246"/>
            <a:ext cx="392622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4F1AB9C-27E8-BF97-3EE1-E0F30624E7D0}"/>
              </a:ext>
            </a:extLst>
          </p:cNvPr>
          <p:cNvCxnSpPr>
            <a:cxnSpLocks/>
          </p:cNvCxnSpPr>
          <p:nvPr/>
        </p:nvCxnSpPr>
        <p:spPr>
          <a:xfrm>
            <a:off x="247382" y="5339308"/>
            <a:ext cx="392622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3FE87717-FD52-055F-2D65-A640DE12C21B}"/>
              </a:ext>
            </a:extLst>
          </p:cNvPr>
          <p:cNvSpPr/>
          <p:nvPr/>
        </p:nvSpPr>
        <p:spPr>
          <a:xfrm>
            <a:off x="2909935" y="3150661"/>
            <a:ext cx="98611" cy="1255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D2FF849D-3A06-D234-7321-C478FD9266A8}"/>
              </a:ext>
            </a:extLst>
          </p:cNvPr>
          <p:cNvSpPr/>
          <p:nvPr/>
        </p:nvSpPr>
        <p:spPr>
          <a:xfrm>
            <a:off x="2210494" y="3869537"/>
            <a:ext cx="98611" cy="1255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二等辺三角形 33">
            <a:extLst>
              <a:ext uri="{FF2B5EF4-FFF2-40B4-BE49-F238E27FC236}">
                <a16:creationId xmlns:a16="http://schemas.microsoft.com/office/drawing/2014/main" id="{B9ED9510-5F5C-C4BF-DF2F-701F91BBE44A}"/>
              </a:ext>
            </a:extLst>
          </p:cNvPr>
          <p:cNvSpPr/>
          <p:nvPr/>
        </p:nvSpPr>
        <p:spPr>
          <a:xfrm>
            <a:off x="1871420" y="4702861"/>
            <a:ext cx="525713" cy="382099"/>
          </a:xfrm>
          <a:prstGeom prst="triangle">
            <a:avLst>
              <a:gd name="adj" fmla="val 28988"/>
            </a:avLst>
          </a:prstGeom>
          <a:noFill/>
          <a:ln w="28575">
            <a:solidFill>
              <a:schemeClr val="tx1"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95CD229-C1B4-C327-F97D-8166FE3BF709}"/>
              </a:ext>
            </a:extLst>
          </p:cNvPr>
          <p:cNvSpPr/>
          <p:nvPr/>
        </p:nvSpPr>
        <p:spPr>
          <a:xfrm>
            <a:off x="7054434" y="1236480"/>
            <a:ext cx="813071" cy="5499512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1"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二等辺三角形 37">
            <a:extLst>
              <a:ext uri="{FF2B5EF4-FFF2-40B4-BE49-F238E27FC236}">
                <a16:creationId xmlns:a16="http://schemas.microsoft.com/office/drawing/2014/main" id="{E410B947-1E49-E124-AF10-2BD90644F201}"/>
              </a:ext>
            </a:extLst>
          </p:cNvPr>
          <p:cNvSpPr/>
          <p:nvPr/>
        </p:nvSpPr>
        <p:spPr>
          <a:xfrm>
            <a:off x="6648007" y="2402645"/>
            <a:ext cx="1909891" cy="382099"/>
          </a:xfrm>
          <a:prstGeom prst="triangle">
            <a:avLst>
              <a:gd name="adj" fmla="val 42570"/>
            </a:avLst>
          </a:prstGeom>
          <a:noFill/>
          <a:ln w="28575">
            <a:solidFill>
              <a:schemeClr val="tx1"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二等辺三角形 39">
            <a:extLst>
              <a:ext uri="{FF2B5EF4-FFF2-40B4-BE49-F238E27FC236}">
                <a16:creationId xmlns:a16="http://schemas.microsoft.com/office/drawing/2014/main" id="{3B6AA728-7CD2-8364-F442-453AEA4CA36B}"/>
              </a:ext>
            </a:extLst>
          </p:cNvPr>
          <p:cNvSpPr/>
          <p:nvPr/>
        </p:nvSpPr>
        <p:spPr>
          <a:xfrm>
            <a:off x="6544996" y="3211046"/>
            <a:ext cx="1193425" cy="382099"/>
          </a:xfrm>
          <a:prstGeom prst="triangle">
            <a:avLst>
              <a:gd name="adj" fmla="val 67506"/>
            </a:avLst>
          </a:prstGeom>
          <a:noFill/>
          <a:ln w="28575">
            <a:solidFill>
              <a:schemeClr val="tx1"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A6EDC03E-4D94-F36D-5C87-F0B5D858512C}"/>
              </a:ext>
            </a:extLst>
          </p:cNvPr>
          <p:cNvCxnSpPr>
            <a:cxnSpLocks/>
          </p:cNvCxnSpPr>
          <p:nvPr/>
        </p:nvCxnSpPr>
        <p:spPr>
          <a:xfrm>
            <a:off x="5619147" y="2226969"/>
            <a:ext cx="392622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AFBC97E6-5A1F-5721-7FAE-47DBBE9B3AD7}"/>
              </a:ext>
            </a:extLst>
          </p:cNvPr>
          <p:cNvCxnSpPr>
            <a:cxnSpLocks/>
          </p:cNvCxnSpPr>
          <p:nvPr/>
        </p:nvCxnSpPr>
        <p:spPr>
          <a:xfrm>
            <a:off x="5619146" y="3055644"/>
            <a:ext cx="392622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C3C31E9-C199-E08D-4E62-6615FA83E0C4}"/>
              </a:ext>
            </a:extLst>
          </p:cNvPr>
          <p:cNvCxnSpPr>
            <a:cxnSpLocks/>
          </p:cNvCxnSpPr>
          <p:nvPr/>
        </p:nvCxnSpPr>
        <p:spPr>
          <a:xfrm>
            <a:off x="5619145" y="3760494"/>
            <a:ext cx="392622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CEDE9F23-776C-EE51-2B4B-A39D7D61ED94}"/>
              </a:ext>
            </a:extLst>
          </p:cNvPr>
          <p:cNvCxnSpPr>
            <a:cxnSpLocks/>
          </p:cNvCxnSpPr>
          <p:nvPr/>
        </p:nvCxnSpPr>
        <p:spPr>
          <a:xfrm>
            <a:off x="5619143" y="4872119"/>
            <a:ext cx="392622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4">
            <a:extLst>
              <a:ext uri="{FF2B5EF4-FFF2-40B4-BE49-F238E27FC236}">
                <a16:creationId xmlns:a16="http://schemas.microsoft.com/office/drawing/2014/main" id="{C66CF3ED-1517-4CB7-E5F7-E49B693CB066}"/>
              </a:ext>
            </a:extLst>
          </p:cNvPr>
          <p:cNvSpPr/>
          <p:nvPr/>
        </p:nvSpPr>
        <p:spPr>
          <a:xfrm>
            <a:off x="7421296" y="2354796"/>
            <a:ext cx="98611" cy="1255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6C3430E3-B87F-EF2E-82A1-9ED54FF96B3A}"/>
              </a:ext>
            </a:extLst>
          </p:cNvPr>
          <p:cNvSpPr/>
          <p:nvPr/>
        </p:nvSpPr>
        <p:spPr>
          <a:xfrm>
            <a:off x="7322685" y="3155367"/>
            <a:ext cx="98611" cy="1255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二等辺三角形 49">
            <a:extLst>
              <a:ext uri="{FF2B5EF4-FFF2-40B4-BE49-F238E27FC236}">
                <a16:creationId xmlns:a16="http://schemas.microsoft.com/office/drawing/2014/main" id="{566E672D-AF67-DD22-42BD-2F0101CC4B37}"/>
              </a:ext>
            </a:extLst>
          </p:cNvPr>
          <p:cNvSpPr/>
          <p:nvPr/>
        </p:nvSpPr>
        <p:spPr>
          <a:xfrm>
            <a:off x="6709063" y="1453396"/>
            <a:ext cx="1787780" cy="382099"/>
          </a:xfrm>
          <a:prstGeom prst="triangle">
            <a:avLst>
              <a:gd name="adj" fmla="val 80772"/>
            </a:avLst>
          </a:prstGeom>
          <a:noFill/>
          <a:ln w="28575">
            <a:solidFill>
              <a:schemeClr val="tx1"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220758D6-3B39-D666-B92E-B7DD96D3C325}"/>
              </a:ext>
            </a:extLst>
          </p:cNvPr>
          <p:cNvSpPr/>
          <p:nvPr/>
        </p:nvSpPr>
        <p:spPr>
          <a:xfrm>
            <a:off x="8097192" y="1396413"/>
            <a:ext cx="98611" cy="1255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BCBC28DA-698A-6159-ADD9-9A4BB0B320FF}"/>
              </a:ext>
            </a:extLst>
          </p:cNvPr>
          <p:cNvSpPr/>
          <p:nvPr/>
        </p:nvSpPr>
        <p:spPr>
          <a:xfrm>
            <a:off x="1990597" y="4656071"/>
            <a:ext cx="98611" cy="1255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二等辺三角形 51">
            <a:extLst>
              <a:ext uri="{FF2B5EF4-FFF2-40B4-BE49-F238E27FC236}">
                <a16:creationId xmlns:a16="http://schemas.microsoft.com/office/drawing/2014/main" id="{1DD170B3-F0A3-7391-897D-42C416C38378}"/>
              </a:ext>
            </a:extLst>
          </p:cNvPr>
          <p:cNvSpPr/>
          <p:nvPr/>
        </p:nvSpPr>
        <p:spPr>
          <a:xfrm>
            <a:off x="6563024" y="4345734"/>
            <a:ext cx="1835208" cy="382099"/>
          </a:xfrm>
          <a:prstGeom prst="triangle">
            <a:avLst>
              <a:gd name="adj" fmla="val 16759"/>
            </a:avLst>
          </a:prstGeom>
          <a:noFill/>
          <a:ln w="28575">
            <a:solidFill>
              <a:schemeClr val="tx1"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4B4B1FBA-4A67-2F87-5041-B04D76FF329A}"/>
              </a:ext>
            </a:extLst>
          </p:cNvPr>
          <p:cNvSpPr/>
          <p:nvPr/>
        </p:nvSpPr>
        <p:spPr>
          <a:xfrm>
            <a:off x="6832443" y="4292385"/>
            <a:ext cx="98611" cy="1255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二等辺三角形 53">
            <a:extLst>
              <a:ext uri="{FF2B5EF4-FFF2-40B4-BE49-F238E27FC236}">
                <a16:creationId xmlns:a16="http://schemas.microsoft.com/office/drawing/2014/main" id="{F52DCA28-9E95-918B-C9FA-B2C6FE700B88}"/>
              </a:ext>
            </a:extLst>
          </p:cNvPr>
          <p:cNvSpPr/>
          <p:nvPr/>
        </p:nvSpPr>
        <p:spPr>
          <a:xfrm>
            <a:off x="6602206" y="5135943"/>
            <a:ext cx="1026662" cy="382099"/>
          </a:xfrm>
          <a:prstGeom prst="triangle">
            <a:avLst>
              <a:gd name="adj" fmla="val 7967"/>
            </a:avLst>
          </a:prstGeom>
          <a:noFill/>
          <a:ln w="28575">
            <a:solidFill>
              <a:schemeClr val="tx1"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FC0C4A02-1A9E-B4C8-D372-632A375B145E}"/>
              </a:ext>
            </a:extLst>
          </p:cNvPr>
          <p:cNvSpPr/>
          <p:nvPr/>
        </p:nvSpPr>
        <p:spPr>
          <a:xfrm>
            <a:off x="6651799" y="5063916"/>
            <a:ext cx="98611" cy="1255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13E1B3F-C69E-2890-C6FA-D58D192E1C89}"/>
              </a:ext>
            </a:extLst>
          </p:cNvPr>
          <p:cNvSpPr txBox="1"/>
          <p:nvPr/>
        </p:nvSpPr>
        <p:spPr>
          <a:xfrm>
            <a:off x="9302792" y="579548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８</a:t>
            </a:r>
            <a:r>
              <a:rPr kumimoji="1" lang="ja-JP" altLang="en-US" sz="2800" dirty="0"/>
              <a:t>パターン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D2CC4AE-D3D5-E74C-4E54-A84583B32EE6}"/>
              </a:ext>
            </a:extLst>
          </p:cNvPr>
          <p:cNvSpPr txBox="1"/>
          <p:nvPr/>
        </p:nvSpPr>
        <p:spPr>
          <a:xfrm>
            <a:off x="2273036" y="58799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Slice_rx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CDDFE9-ABF6-7432-C5E8-D009C41CB8AF}"/>
              </a:ext>
            </a:extLst>
          </p:cNvPr>
          <p:cNvSpPr txBox="1"/>
          <p:nvPr/>
        </p:nvSpPr>
        <p:spPr>
          <a:xfrm>
            <a:off x="1053735" y="595886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Slice_lx</a:t>
            </a:r>
            <a:endParaRPr kumimoji="1" lang="ja-JP" altLang="en-US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A0D7E3D4-E761-0AC3-9DD7-AFB079413C96}"/>
              </a:ext>
            </a:extLst>
          </p:cNvPr>
          <p:cNvCxnSpPr>
            <a:cxnSpLocks/>
          </p:cNvCxnSpPr>
          <p:nvPr/>
        </p:nvCxnSpPr>
        <p:spPr>
          <a:xfrm>
            <a:off x="1709589" y="957331"/>
            <a:ext cx="0" cy="155765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52CE80-C7CD-10B4-8313-5871CD80CD76}"/>
              </a:ext>
            </a:extLst>
          </p:cNvPr>
          <p:cNvCxnSpPr>
            <a:cxnSpLocks/>
          </p:cNvCxnSpPr>
          <p:nvPr/>
        </p:nvCxnSpPr>
        <p:spPr>
          <a:xfrm>
            <a:off x="2533016" y="957331"/>
            <a:ext cx="0" cy="155765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8024BE3-F6CA-1B7C-2A94-F815D969554E}"/>
              </a:ext>
            </a:extLst>
          </p:cNvPr>
          <p:cNvSpPr txBox="1"/>
          <p:nvPr/>
        </p:nvSpPr>
        <p:spPr>
          <a:xfrm>
            <a:off x="7628868" y="69509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Slice_rx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C686D3B-4012-12ED-A9C7-0D73E124C9FB}"/>
              </a:ext>
            </a:extLst>
          </p:cNvPr>
          <p:cNvSpPr txBox="1"/>
          <p:nvPr/>
        </p:nvSpPr>
        <p:spPr>
          <a:xfrm>
            <a:off x="6409567" y="702986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Slice_lx</a:t>
            </a:r>
            <a:endParaRPr kumimoji="1" lang="ja-JP" altLang="en-US" dirty="0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C4A8D77-275C-46CF-BFB3-F189CDCAAF24}"/>
              </a:ext>
            </a:extLst>
          </p:cNvPr>
          <p:cNvCxnSpPr>
            <a:cxnSpLocks/>
          </p:cNvCxnSpPr>
          <p:nvPr/>
        </p:nvCxnSpPr>
        <p:spPr>
          <a:xfrm>
            <a:off x="7065421" y="1064431"/>
            <a:ext cx="0" cy="155765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7BA77C2-6A24-E2CF-5E4E-A2D5B9AA7DF4}"/>
              </a:ext>
            </a:extLst>
          </p:cNvPr>
          <p:cNvCxnSpPr>
            <a:cxnSpLocks/>
          </p:cNvCxnSpPr>
          <p:nvPr/>
        </p:nvCxnSpPr>
        <p:spPr>
          <a:xfrm>
            <a:off x="7888848" y="1064431"/>
            <a:ext cx="0" cy="155765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3D4C5A7D-BB38-A41C-F214-5DA10EC50C64}"/>
              </a:ext>
            </a:extLst>
          </p:cNvPr>
          <p:cNvCxnSpPr>
            <a:cxnSpLocks/>
            <a:stCxn id="14" idx="2"/>
          </p:cNvCxnSpPr>
          <p:nvPr/>
        </p:nvCxnSpPr>
        <p:spPr>
          <a:xfrm flipV="1">
            <a:off x="1879895" y="4096871"/>
            <a:ext cx="642765" cy="217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8C3A03D4-AB87-235D-5291-3C145748050A}"/>
              </a:ext>
            </a:extLst>
          </p:cNvPr>
          <p:cNvCxnSpPr>
            <a:cxnSpLocks/>
          </p:cNvCxnSpPr>
          <p:nvPr/>
        </p:nvCxnSpPr>
        <p:spPr>
          <a:xfrm flipH="1" flipV="1">
            <a:off x="7065421" y="1712259"/>
            <a:ext cx="795371" cy="86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1BE8F739-0EBE-3AB5-6DC0-6DFE63DAAD79}"/>
              </a:ext>
            </a:extLst>
          </p:cNvPr>
          <p:cNvCxnSpPr>
            <a:cxnSpLocks/>
            <a:stCxn id="45" idx="7"/>
          </p:cNvCxnSpPr>
          <p:nvPr/>
        </p:nvCxnSpPr>
        <p:spPr>
          <a:xfrm flipH="1">
            <a:off x="7073698" y="2373176"/>
            <a:ext cx="431768" cy="389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CBD399A8-FB39-26BF-35D8-161D39B2B01B}"/>
              </a:ext>
            </a:extLst>
          </p:cNvPr>
          <p:cNvCxnSpPr>
            <a:cxnSpLocks/>
            <a:endCxn id="45" idx="6"/>
          </p:cNvCxnSpPr>
          <p:nvPr/>
        </p:nvCxnSpPr>
        <p:spPr>
          <a:xfrm flipH="1" flipV="1">
            <a:off x="7519907" y="2417549"/>
            <a:ext cx="368941" cy="345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D326A9E5-B7D8-D6DF-AB19-920924540414}"/>
              </a:ext>
            </a:extLst>
          </p:cNvPr>
          <p:cNvCxnSpPr>
            <a:cxnSpLocks/>
            <a:stCxn id="47" idx="3"/>
          </p:cNvCxnSpPr>
          <p:nvPr/>
        </p:nvCxnSpPr>
        <p:spPr>
          <a:xfrm flipH="1">
            <a:off x="7092998" y="3262493"/>
            <a:ext cx="244128" cy="292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71BBF5C1-0672-E860-422E-B7C573B73EE0}"/>
              </a:ext>
            </a:extLst>
          </p:cNvPr>
          <p:cNvCxnSpPr>
            <a:cxnSpLocks/>
          </p:cNvCxnSpPr>
          <p:nvPr/>
        </p:nvCxnSpPr>
        <p:spPr>
          <a:xfrm flipH="1">
            <a:off x="7073698" y="4579137"/>
            <a:ext cx="815150" cy="105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52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D74EC06C-4257-E261-20C1-6ECBC1EB5F96}"/>
              </a:ext>
            </a:extLst>
          </p:cNvPr>
          <p:cNvGrpSpPr/>
          <p:nvPr/>
        </p:nvGrpSpPr>
        <p:grpSpPr>
          <a:xfrm>
            <a:off x="-3936" y="491632"/>
            <a:ext cx="12508064" cy="5060896"/>
            <a:chOff x="130256" y="473159"/>
            <a:chExt cx="12508064" cy="5060896"/>
          </a:xfrm>
        </p:grpSpPr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B488BABE-5C4A-28EE-A57E-667F4A2CD5BA}"/>
                </a:ext>
              </a:extLst>
            </p:cNvPr>
            <p:cNvSpPr/>
            <p:nvPr/>
          </p:nvSpPr>
          <p:spPr>
            <a:xfrm rot="21146675">
              <a:off x="7024194" y="1055206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5F52E61E-940B-D6C2-95C1-CD279FC2F3A8}"/>
                </a:ext>
              </a:extLst>
            </p:cNvPr>
            <p:cNvSpPr/>
            <p:nvPr/>
          </p:nvSpPr>
          <p:spPr>
            <a:xfrm rot="21146675">
              <a:off x="7059470" y="3749780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" name="平行四辺形 8">
              <a:extLst>
                <a:ext uri="{FF2B5EF4-FFF2-40B4-BE49-F238E27FC236}">
                  <a16:creationId xmlns:a16="http://schemas.microsoft.com/office/drawing/2014/main" id="{F5A72065-4392-54F4-DBEE-33DA58E77F11}"/>
                </a:ext>
              </a:extLst>
            </p:cNvPr>
            <p:cNvSpPr/>
            <p:nvPr/>
          </p:nvSpPr>
          <p:spPr>
            <a:xfrm rot="5400000" flipV="1">
              <a:off x="6220346" y="2905176"/>
              <a:ext cx="2075400" cy="353642"/>
            </a:xfrm>
            <a:prstGeom prst="parallelogram">
              <a:avLst>
                <a:gd name="adj" fmla="val 10258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1" name="二等辺三角形 10">
              <a:extLst>
                <a:ext uri="{FF2B5EF4-FFF2-40B4-BE49-F238E27FC236}">
                  <a16:creationId xmlns:a16="http://schemas.microsoft.com/office/drawing/2014/main" id="{50469F07-4705-2684-0586-2BB5B663ECA6}"/>
                </a:ext>
              </a:extLst>
            </p:cNvPr>
            <p:cNvSpPr/>
            <p:nvPr/>
          </p:nvSpPr>
          <p:spPr>
            <a:xfrm rot="21146675">
              <a:off x="7076460" y="1850673"/>
              <a:ext cx="346117" cy="224783"/>
            </a:xfrm>
            <a:prstGeom prst="triangle">
              <a:avLst>
                <a:gd name="adj" fmla="val 81732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F21738EE-BDD6-F9CE-C7DD-2722ABD116F1}"/>
                </a:ext>
              </a:extLst>
            </p:cNvPr>
            <p:cNvSpPr txBox="1"/>
            <p:nvPr/>
          </p:nvSpPr>
          <p:spPr>
            <a:xfrm>
              <a:off x="6666892" y="5164723"/>
              <a:ext cx="4901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x = floor(</a:t>
              </a:r>
              <a:r>
                <a:rPr kumimoji="1" lang="en-US" altLang="ja-JP" dirty="0" err="1"/>
                <a:t>p_xmin</a:t>
              </a:r>
              <a:r>
                <a:rPr lang="en-US" altLang="ja-JP" dirty="0"/>
                <a:t>(1)) = 20</a:t>
              </a:r>
              <a:endParaRPr kumimoji="1" lang="ja-JP" altLang="en-US" dirty="0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D3E2C27F-DA36-74B8-A726-940460BD38BE}"/>
                </a:ext>
              </a:extLst>
            </p:cNvPr>
            <p:cNvSpPr txBox="1"/>
            <p:nvPr/>
          </p:nvSpPr>
          <p:spPr>
            <a:xfrm>
              <a:off x="5634222" y="473159"/>
              <a:ext cx="2065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p_xmin</a:t>
              </a:r>
              <a:r>
                <a:rPr kumimoji="1" lang="en-US" altLang="ja-JP" dirty="0"/>
                <a:t>(1) = 20.4</a:t>
              </a:r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D9593AA2-58C0-0A1F-3196-38A9368BF99E}"/>
                </a:ext>
              </a:extLst>
            </p:cNvPr>
            <p:cNvCxnSpPr>
              <a:cxnSpLocks/>
            </p:cNvCxnSpPr>
            <p:nvPr/>
          </p:nvCxnSpPr>
          <p:spPr>
            <a:xfrm>
              <a:off x="7434867" y="1203296"/>
              <a:ext cx="10645" cy="34274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5C4A5B97-7CF8-971F-8C3D-CE5F8250A9F8}"/>
                </a:ext>
              </a:extLst>
            </p:cNvPr>
            <p:cNvCxnSpPr>
              <a:cxnSpLocks/>
            </p:cNvCxnSpPr>
            <p:nvPr/>
          </p:nvCxnSpPr>
          <p:spPr>
            <a:xfrm>
              <a:off x="6793693" y="1507070"/>
              <a:ext cx="0" cy="35729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1E4016A0-ADFD-D48E-AA5D-FAAF524121B8}"/>
                </a:ext>
              </a:extLst>
            </p:cNvPr>
            <p:cNvSpPr txBox="1"/>
            <p:nvPr/>
          </p:nvSpPr>
          <p:spPr>
            <a:xfrm>
              <a:off x="7434867" y="4593384"/>
              <a:ext cx="520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err="1"/>
                <a:t>slice_X</a:t>
              </a:r>
              <a:r>
                <a:rPr kumimoji="1" lang="en-US" altLang="ja-JP" dirty="0"/>
                <a:t> = floor(</a:t>
              </a:r>
              <a:r>
                <a:rPr kumimoji="1" lang="en-US" altLang="ja-JP" dirty="0" err="1"/>
                <a:t>p_xmin</a:t>
              </a:r>
              <a:r>
                <a:rPr kumimoji="1" lang="en-US" altLang="ja-JP" dirty="0"/>
                <a:t>(1))</a:t>
              </a:r>
              <a:r>
                <a:rPr lang="ja-JP" altLang="en-US" dirty="0"/>
                <a:t> </a:t>
              </a:r>
              <a:r>
                <a:rPr lang="en-US" altLang="ja-JP" dirty="0"/>
                <a:t>+1 = 20+1=21</a:t>
              </a:r>
              <a:endParaRPr kumimoji="1" lang="ja-JP" altLang="en-US" dirty="0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BEC07FC4-D080-6097-F2F1-FE57B8E5878F}"/>
                </a:ext>
              </a:extLst>
            </p:cNvPr>
            <p:cNvSpPr/>
            <p:nvPr/>
          </p:nvSpPr>
          <p:spPr>
            <a:xfrm flipH="1">
              <a:off x="1711433" y="2307220"/>
              <a:ext cx="5528605" cy="1350352"/>
            </a:xfrm>
            <a:prstGeom prst="arc">
              <a:avLst>
                <a:gd name="adj1" fmla="val 10992317"/>
                <a:gd name="adj2" fmla="val 21217955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6979535D-5029-DBD4-1D00-D3A2C6B95F02}"/>
                </a:ext>
              </a:extLst>
            </p:cNvPr>
            <p:cNvSpPr txBox="1"/>
            <p:nvPr/>
          </p:nvSpPr>
          <p:spPr>
            <a:xfrm>
              <a:off x="189273" y="2666301"/>
              <a:ext cx="27969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current_volume</a:t>
              </a:r>
              <a:r>
                <a:rPr kumimoji="1" lang="ja-JP" altLang="en-US" dirty="0"/>
                <a:t>に代入</a:t>
              </a: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B72C5ACC-C16A-D10F-FF5B-44D7FF5F8FC2}"/>
                </a:ext>
              </a:extLst>
            </p:cNvPr>
            <p:cNvSpPr txBox="1"/>
            <p:nvPr/>
          </p:nvSpPr>
          <p:spPr>
            <a:xfrm>
              <a:off x="189273" y="3402444"/>
              <a:ext cx="6604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v</a:t>
              </a:r>
              <a:r>
                <a:rPr kumimoji="1" lang="en-US" altLang="ja-JP" dirty="0"/>
                <a:t>olume(20) =</a:t>
              </a:r>
              <a:r>
                <a:rPr lang="ja-JP" altLang="en-US" dirty="0"/>
                <a:t> </a:t>
              </a:r>
              <a:r>
                <a:rPr lang="en-US" altLang="ja-JP" dirty="0"/>
                <a:t>volume(20) + </a:t>
              </a:r>
              <a:r>
                <a:rPr lang="ja-JP" altLang="en-US" dirty="0"/>
                <a:t> </a:t>
              </a:r>
              <a:r>
                <a:rPr lang="en-US" altLang="ja-JP" dirty="0" err="1"/>
                <a:t>current_volume</a:t>
              </a:r>
              <a:r>
                <a:rPr lang="ja-JP" altLang="en-US" dirty="0"/>
                <a:t> </a:t>
              </a:r>
              <a:r>
                <a:rPr lang="en-US" altLang="ja-JP" dirty="0"/>
                <a:t>–</a:t>
              </a:r>
              <a:r>
                <a:rPr lang="ja-JP" altLang="en-US" dirty="0"/>
                <a:t> </a:t>
              </a:r>
              <a:r>
                <a:rPr lang="en-US" altLang="ja-JP" dirty="0" err="1"/>
                <a:t>old_volume</a:t>
              </a:r>
              <a:endParaRPr kumimoji="1" lang="ja-JP" altLang="en-US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2F81D98E-E0D3-2A58-8939-6013C2933773}"/>
                </a:ext>
              </a:extLst>
            </p:cNvPr>
            <p:cNvSpPr txBox="1"/>
            <p:nvPr/>
          </p:nvSpPr>
          <p:spPr>
            <a:xfrm>
              <a:off x="189273" y="1824208"/>
              <a:ext cx="183798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 err="1"/>
                <a:t>old_volume</a:t>
              </a:r>
              <a:r>
                <a:rPr lang="en-US" altLang="ja-JP" dirty="0"/>
                <a:t> =</a:t>
              </a:r>
              <a:r>
                <a:rPr lang="ja-JP" altLang="en-US" dirty="0"/>
                <a:t> </a:t>
              </a:r>
              <a:r>
                <a:rPr lang="en-US" altLang="ja-JP" dirty="0"/>
                <a:t>0</a:t>
              </a:r>
              <a:endParaRPr lang="ja-JP" altLang="en-US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FC898B6B-9DCE-25DB-9A02-018E89048B45}"/>
                </a:ext>
              </a:extLst>
            </p:cNvPr>
            <p:cNvSpPr txBox="1"/>
            <p:nvPr/>
          </p:nvSpPr>
          <p:spPr>
            <a:xfrm>
              <a:off x="130256" y="4064264"/>
              <a:ext cx="49011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次に備えて上書き</a:t>
              </a:r>
              <a:endParaRPr lang="en-US" altLang="ja-JP" dirty="0"/>
            </a:p>
            <a:p>
              <a:r>
                <a:rPr lang="en-US" altLang="ja-JP" dirty="0" err="1"/>
                <a:t>old_volume</a:t>
              </a:r>
              <a:r>
                <a:rPr lang="en-US" altLang="ja-JP" dirty="0"/>
                <a:t> =</a:t>
              </a:r>
              <a:r>
                <a:rPr lang="ja-JP" altLang="en-US" dirty="0"/>
                <a:t> </a:t>
              </a:r>
              <a:r>
                <a:rPr lang="en-US" altLang="ja-JP" dirty="0" err="1"/>
                <a:t>current_volume</a:t>
              </a:r>
              <a:endParaRPr kumimoji="1" lang="ja-JP" altLang="en-US" dirty="0"/>
            </a:p>
          </p:txBody>
        </p:sp>
        <p:sp>
          <p:nvSpPr>
            <p:cNvPr id="26" name="円弧 25">
              <a:extLst>
                <a:ext uri="{FF2B5EF4-FFF2-40B4-BE49-F238E27FC236}">
                  <a16:creationId xmlns:a16="http://schemas.microsoft.com/office/drawing/2014/main" id="{7564263D-CA30-3F9D-ED47-1CA8D4830CB2}"/>
                </a:ext>
              </a:extLst>
            </p:cNvPr>
            <p:cNvSpPr/>
            <p:nvPr/>
          </p:nvSpPr>
          <p:spPr>
            <a:xfrm flipH="1">
              <a:off x="5494485" y="692769"/>
              <a:ext cx="1583123" cy="2487653"/>
            </a:xfrm>
            <a:prstGeom prst="arc">
              <a:avLst>
                <a:gd name="adj1" fmla="val 10281106"/>
                <a:gd name="adj2" fmla="val 15062504"/>
              </a:avLst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F4665430-1D6F-953D-C10F-B31676F30651}"/>
                </a:ext>
              </a:extLst>
            </p:cNvPr>
            <p:cNvSpPr/>
            <p:nvPr/>
          </p:nvSpPr>
          <p:spPr>
            <a:xfrm>
              <a:off x="7391512" y="1989237"/>
              <a:ext cx="108000" cy="108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95F8FB7F-DBE9-CFDB-9145-BB9A9A1E305F}"/>
                </a:ext>
              </a:extLst>
            </p:cNvPr>
            <p:cNvSpPr/>
            <p:nvPr/>
          </p:nvSpPr>
          <p:spPr>
            <a:xfrm>
              <a:off x="7295533" y="1774039"/>
              <a:ext cx="108000" cy="108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1153CBB4-2E6A-FC88-148D-87DA5D4DC27A}"/>
                </a:ext>
              </a:extLst>
            </p:cNvPr>
            <p:cNvCxnSpPr>
              <a:cxnSpLocks/>
              <a:endCxn id="5" idx="6"/>
            </p:cNvCxnSpPr>
            <p:nvPr/>
          </p:nvCxnSpPr>
          <p:spPr>
            <a:xfrm flipH="1" flipV="1">
              <a:off x="7403533" y="1828039"/>
              <a:ext cx="1293301" cy="725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AA0F372A-5683-932D-6714-2F80C08538F3}"/>
                </a:ext>
              </a:extLst>
            </p:cNvPr>
            <p:cNvCxnSpPr>
              <a:cxnSpLocks/>
              <a:endCxn id="3" idx="5"/>
            </p:cNvCxnSpPr>
            <p:nvPr/>
          </p:nvCxnSpPr>
          <p:spPr>
            <a:xfrm flipH="1" flipV="1">
              <a:off x="7483696" y="2081421"/>
              <a:ext cx="1213138" cy="47163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4BB38364-648B-78AD-6F1A-76C933940BEE}"/>
                </a:ext>
              </a:extLst>
            </p:cNvPr>
            <p:cNvSpPr txBox="1"/>
            <p:nvPr/>
          </p:nvSpPr>
          <p:spPr>
            <a:xfrm>
              <a:off x="8696834" y="2341716"/>
              <a:ext cx="2515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err="1">
                  <a:solidFill>
                    <a:srgbClr val="FF0000"/>
                  </a:solidFill>
                </a:rPr>
                <a:t>s</a:t>
              </a:r>
              <a:r>
                <a:rPr kumimoji="1" lang="en-US" altLang="ja-JP" dirty="0" err="1">
                  <a:solidFill>
                    <a:srgbClr val="FF0000"/>
                  </a:solidFill>
                </a:rPr>
                <a:t>lice_edge</a:t>
              </a:r>
              <a:r>
                <a:rPr kumimoji="1" lang="en-US" altLang="ja-JP" dirty="0">
                  <a:solidFill>
                    <a:srgbClr val="FF0000"/>
                  </a:solidFill>
                </a:rPr>
                <a:t> </a:t>
              </a:r>
              <a:r>
                <a:rPr kumimoji="1" lang="ja-JP" altLang="en-US" dirty="0"/>
                <a:t>で求める．</a:t>
              </a:r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1BC6A85F-0CC8-5D7B-6A64-A5F9AC4C6B8E}"/>
                </a:ext>
              </a:extLst>
            </p:cNvPr>
            <p:cNvSpPr/>
            <p:nvPr/>
          </p:nvSpPr>
          <p:spPr>
            <a:xfrm>
              <a:off x="7023608" y="2040229"/>
              <a:ext cx="108000" cy="10800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2972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EAF24CCB-4C93-F5B7-707F-9E8934163539}"/>
              </a:ext>
            </a:extLst>
          </p:cNvPr>
          <p:cNvGrpSpPr/>
          <p:nvPr/>
        </p:nvGrpSpPr>
        <p:grpSpPr>
          <a:xfrm>
            <a:off x="-2683171" y="1602394"/>
            <a:ext cx="15766772" cy="4839621"/>
            <a:chOff x="-2683171" y="1696663"/>
            <a:chExt cx="15766772" cy="4839621"/>
          </a:xfrm>
        </p:grpSpPr>
        <p:sp>
          <p:nvSpPr>
            <p:cNvPr id="2" name="二等辺三角形 1">
              <a:extLst>
                <a:ext uri="{FF2B5EF4-FFF2-40B4-BE49-F238E27FC236}">
                  <a16:creationId xmlns:a16="http://schemas.microsoft.com/office/drawing/2014/main" id="{608A577A-CBCA-BAB9-8988-3EC92B7B34E7}"/>
                </a:ext>
              </a:extLst>
            </p:cNvPr>
            <p:cNvSpPr/>
            <p:nvPr/>
          </p:nvSpPr>
          <p:spPr>
            <a:xfrm rot="21146675">
              <a:off x="10728430" y="2222331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" name="二等辺三角形 7">
              <a:extLst>
                <a:ext uri="{FF2B5EF4-FFF2-40B4-BE49-F238E27FC236}">
                  <a16:creationId xmlns:a16="http://schemas.microsoft.com/office/drawing/2014/main" id="{94BE0028-C296-E47C-8D7E-8D6C3F614C15}"/>
                </a:ext>
              </a:extLst>
            </p:cNvPr>
            <p:cNvSpPr/>
            <p:nvPr/>
          </p:nvSpPr>
          <p:spPr>
            <a:xfrm rot="21146675">
              <a:off x="10763706" y="4916904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0" name="平行四辺形 9">
              <a:extLst>
                <a:ext uri="{FF2B5EF4-FFF2-40B4-BE49-F238E27FC236}">
                  <a16:creationId xmlns:a16="http://schemas.microsoft.com/office/drawing/2014/main" id="{D44ABF59-5217-71A3-A436-4D80B5812E06}"/>
                </a:ext>
              </a:extLst>
            </p:cNvPr>
            <p:cNvSpPr/>
            <p:nvPr/>
          </p:nvSpPr>
          <p:spPr>
            <a:xfrm rot="5400000" flipV="1">
              <a:off x="9936426" y="4090935"/>
              <a:ext cx="2051598" cy="340179"/>
            </a:xfrm>
            <a:prstGeom prst="parallelogram">
              <a:avLst>
                <a:gd name="adj" fmla="val 12952"/>
              </a:avLst>
            </a:prstGeom>
            <a:solidFill>
              <a:schemeClr val="accent6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1DEF4F8C-FC6A-CC72-3D91-DCE2F933EDA2}"/>
                </a:ext>
              </a:extLst>
            </p:cNvPr>
            <p:cNvSpPr/>
            <p:nvPr/>
          </p:nvSpPr>
          <p:spPr>
            <a:xfrm rot="21049360">
              <a:off x="10787066" y="3067901"/>
              <a:ext cx="333250" cy="177166"/>
            </a:xfrm>
            <a:prstGeom prst="triangle">
              <a:avLst>
                <a:gd name="adj" fmla="val 84090"/>
              </a:avLst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6E266E4E-32CA-485E-8A93-044FB7F5F7E9}"/>
                </a:ext>
              </a:extLst>
            </p:cNvPr>
            <p:cNvSpPr/>
            <p:nvPr/>
          </p:nvSpPr>
          <p:spPr>
            <a:xfrm rot="21146675">
              <a:off x="7439984" y="2222330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FEAC883B-82FB-34D8-636F-C9FEE640BF41}"/>
                </a:ext>
              </a:extLst>
            </p:cNvPr>
            <p:cNvSpPr/>
            <p:nvPr/>
          </p:nvSpPr>
          <p:spPr>
            <a:xfrm rot="21146675">
              <a:off x="7475260" y="4916904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6" name="平行四辺形 15">
              <a:extLst>
                <a:ext uri="{FF2B5EF4-FFF2-40B4-BE49-F238E27FC236}">
                  <a16:creationId xmlns:a16="http://schemas.microsoft.com/office/drawing/2014/main" id="{966BCD30-5CF8-F511-A735-DE7BEF781FEB}"/>
                </a:ext>
              </a:extLst>
            </p:cNvPr>
            <p:cNvSpPr/>
            <p:nvPr/>
          </p:nvSpPr>
          <p:spPr>
            <a:xfrm rot="5400000" flipV="1">
              <a:off x="6766640" y="3890088"/>
              <a:ext cx="2151654" cy="677558"/>
            </a:xfrm>
            <a:prstGeom prst="parallelogram">
              <a:avLst>
                <a:gd name="adj" fmla="val 12952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7" name="二等辺三角形 16">
              <a:extLst>
                <a:ext uri="{FF2B5EF4-FFF2-40B4-BE49-F238E27FC236}">
                  <a16:creationId xmlns:a16="http://schemas.microsoft.com/office/drawing/2014/main" id="{94590FDF-D265-8C17-4ED3-3C2775BAD986}"/>
                </a:ext>
              </a:extLst>
            </p:cNvPr>
            <p:cNvSpPr/>
            <p:nvPr/>
          </p:nvSpPr>
          <p:spPr>
            <a:xfrm rot="21146675">
              <a:off x="7469860" y="2749969"/>
              <a:ext cx="707556" cy="481717"/>
            </a:xfrm>
            <a:prstGeom prst="triangle">
              <a:avLst>
                <a:gd name="adj" fmla="val 89885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8" name="二等辺三角形 17">
              <a:extLst>
                <a:ext uri="{FF2B5EF4-FFF2-40B4-BE49-F238E27FC236}">
                  <a16:creationId xmlns:a16="http://schemas.microsoft.com/office/drawing/2014/main" id="{6CEE5B86-FEF9-645A-BE6A-FD8E411539B8}"/>
                </a:ext>
              </a:extLst>
            </p:cNvPr>
            <p:cNvSpPr/>
            <p:nvPr/>
          </p:nvSpPr>
          <p:spPr>
            <a:xfrm rot="21146675">
              <a:off x="3785002" y="2222330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9" name="二等辺三角形 18">
              <a:extLst>
                <a:ext uri="{FF2B5EF4-FFF2-40B4-BE49-F238E27FC236}">
                  <a16:creationId xmlns:a16="http://schemas.microsoft.com/office/drawing/2014/main" id="{0A33921A-6B48-EABC-402C-7FD99149B9C9}"/>
                </a:ext>
              </a:extLst>
            </p:cNvPr>
            <p:cNvSpPr/>
            <p:nvPr/>
          </p:nvSpPr>
          <p:spPr>
            <a:xfrm rot="21146675">
              <a:off x="3820278" y="4916904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0" name="平行四辺形 19">
              <a:extLst>
                <a:ext uri="{FF2B5EF4-FFF2-40B4-BE49-F238E27FC236}">
                  <a16:creationId xmlns:a16="http://schemas.microsoft.com/office/drawing/2014/main" id="{27C34989-EC18-D954-C744-52C9FE53B9CA}"/>
                </a:ext>
              </a:extLst>
            </p:cNvPr>
            <p:cNvSpPr/>
            <p:nvPr/>
          </p:nvSpPr>
          <p:spPr>
            <a:xfrm rot="5400000" flipV="1">
              <a:off x="3367993" y="4039806"/>
              <a:ext cx="2067691" cy="332264"/>
            </a:xfrm>
            <a:prstGeom prst="parallelogram">
              <a:avLst>
                <a:gd name="adj" fmla="val 12952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21" name="二等辺三角形 20">
              <a:extLst>
                <a:ext uri="{FF2B5EF4-FFF2-40B4-BE49-F238E27FC236}">
                  <a16:creationId xmlns:a16="http://schemas.microsoft.com/office/drawing/2014/main" id="{41D9D2E4-A330-620B-5266-716F57EDCECE}"/>
                </a:ext>
              </a:extLst>
            </p:cNvPr>
            <p:cNvSpPr/>
            <p:nvPr/>
          </p:nvSpPr>
          <p:spPr>
            <a:xfrm rot="21146675">
              <a:off x="3807605" y="2756263"/>
              <a:ext cx="741879" cy="473466"/>
            </a:xfrm>
            <a:prstGeom prst="triangle">
              <a:avLst>
                <a:gd name="adj" fmla="val 90423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3" name="平行四辺形 22">
              <a:extLst>
                <a:ext uri="{FF2B5EF4-FFF2-40B4-BE49-F238E27FC236}">
                  <a16:creationId xmlns:a16="http://schemas.microsoft.com/office/drawing/2014/main" id="{CC70A061-7B2B-D8EF-C640-7BFD4FA11F71}"/>
                </a:ext>
              </a:extLst>
            </p:cNvPr>
            <p:cNvSpPr/>
            <p:nvPr/>
          </p:nvSpPr>
          <p:spPr>
            <a:xfrm rot="16200000">
              <a:off x="3123990" y="4152646"/>
              <a:ext cx="2104553" cy="105340"/>
            </a:xfrm>
            <a:prstGeom prst="parallelogram">
              <a:avLst>
                <a:gd name="adj" fmla="val 16394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01D0B2E-5458-28B0-3365-C799883B1AF2}"/>
                </a:ext>
              </a:extLst>
            </p:cNvPr>
            <p:cNvSpPr txBox="1"/>
            <p:nvPr/>
          </p:nvSpPr>
          <p:spPr>
            <a:xfrm>
              <a:off x="6242992" y="3443009"/>
              <a:ext cx="100340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0" dirty="0"/>
                <a:t>=</a:t>
              </a:r>
              <a:endParaRPr kumimoji="1" lang="ja-JP" altLang="en-US" sz="8000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7CE35D51-9F17-4B6E-F44B-49DB04C9A3A2}"/>
                </a:ext>
              </a:extLst>
            </p:cNvPr>
            <p:cNvSpPr txBox="1"/>
            <p:nvPr/>
          </p:nvSpPr>
          <p:spPr>
            <a:xfrm>
              <a:off x="9804681" y="3235226"/>
              <a:ext cx="112855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600" dirty="0"/>
                <a:t>-</a:t>
              </a:r>
              <a:endParaRPr kumimoji="1" lang="ja-JP" altLang="en-US" sz="9600" dirty="0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F2D41DF6-7DCC-BE51-4AA9-7269049852B7}"/>
                </a:ext>
              </a:extLst>
            </p:cNvPr>
            <p:cNvSpPr/>
            <p:nvPr/>
          </p:nvSpPr>
          <p:spPr>
            <a:xfrm rot="21090094">
              <a:off x="3815052" y="2997413"/>
              <a:ext cx="413094" cy="231682"/>
            </a:xfrm>
            <a:prstGeom prst="triangle">
              <a:avLst>
                <a:gd name="adj" fmla="val 8651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22C1816C-B1E5-F49D-F189-4016E86303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7971" y="2207493"/>
              <a:ext cx="9420" cy="34400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ECE90C33-EEA0-67CE-46CB-57EBCB93E6EB}"/>
                </a:ext>
              </a:extLst>
            </p:cNvPr>
            <p:cNvSpPr txBox="1"/>
            <p:nvPr/>
          </p:nvSpPr>
          <p:spPr>
            <a:xfrm>
              <a:off x="7897049" y="5619765"/>
              <a:ext cx="1589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err="1"/>
                <a:t>slice_X</a:t>
              </a:r>
              <a:r>
                <a:rPr kumimoji="1" lang="en-US" altLang="ja-JP" dirty="0"/>
                <a:t> = </a:t>
              </a:r>
              <a:r>
                <a:rPr lang="en-US" altLang="ja-JP" dirty="0"/>
                <a:t>22</a:t>
              </a:r>
              <a:endParaRPr kumimoji="1" lang="ja-JP" altLang="en-US" dirty="0"/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A995E6D3-E0CF-879D-BCA0-CDE93F19BBD1}"/>
                </a:ext>
              </a:extLst>
            </p:cNvPr>
            <p:cNvSpPr txBox="1"/>
            <p:nvPr/>
          </p:nvSpPr>
          <p:spPr>
            <a:xfrm>
              <a:off x="3949858" y="6166952"/>
              <a:ext cx="1888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x = 21</a:t>
              </a:r>
              <a:endParaRPr kumimoji="1" lang="ja-JP" altLang="en-US" dirty="0"/>
            </a:p>
          </p:txBody>
        </p: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D6CC0DFC-48E9-D575-255D-258DD972BE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5908" y="2410693"/>
              <a:ext cx="17090" cy="38146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12F6A45A-9293-53AD-B612-AB0F3B40872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2312" y="2410693"/>
              <a:ext cx="0" cy="35228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903DE13C-85FA-A734-E17A-9AFD893AD0D6}"/>
                </a:ext>
              </a:extLst>
            </p:cNvPr>
            <p:cNvSpPr txBox="1"/>
            <p:nvPr/>
          </p:nvSpPr>
          <p:spPr>
            <a:xfrm>
              <a:off x="11026228" y="5933505"/>
              <a:ext cx="1638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x= </a:t>
              </a:r>
              <a:r>
                <a:rPr lang="en-US" altLang="ja-JP" dirty="0"/>
                <a:t>21</a:t>
              </a:r>
              <a:endParaRPr kumimoji="1" lang="ja-JP" altLang="en-US" dirty="0"/>
            </a:p>
          </p:txBody>
        </p: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2EAA6C8-EE34-09D6-276B-1197DBF46A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74208" y="2207493"/>
              <a:ext cx="0" cy="34400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2D2830F8-19E7-12F5-FFDA-72C1F807641A}"/>
                </a:ext>
              </a:extLst>
            </p:cNvPr>
            <p:cNvSpPr txBox="1"/>
            <p:nvPr/>
          </p:nvSpPr>
          <p:spPr>
            <a:xfrm>
              <a:off x="4338764" y="5619765"/>
              <a:ext cx="1678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err="1"/>
                <a:t>slice_X</a:t>
              </a:r>
              <a:r>
                <a:rPr kumimoji="1" lang="en-US" altLang="ja-JP" dirty="0"/>
                <a:t> = 22</a:t>
              </a:r>
              <a:endParaRPr kumimoji="1" lang="ja-JP" altLang="en-US" dirty="0"/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7978E225-157B-183C-D82E-7189CA0B9DFF}"/>
                </a:ext>
              </a:extLst>
            </p:cNvPr>
            <p:cNvSpPr txBox="1"/>
            <p:nvPr/>
          </p:nvSpPr>
          <p:spPr>
            <a:xfrm>
              <a:off x="-2659634" y="4086436"/>
              <a:ext cx="6465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v</a:t>
              </a:r>
              <a:r>
                <a:rPr kumimoji="1" lang="en-US" altLang="ja-JP" dirty="0"/>
                <a:t>olume(21) =</a:t>
              </a:r>
              <a:r>
                <a:rPr lang="ja-JP" altLang="en-US" dirty="0"/>
                <a:t> </a:t>
              </a:r>
              <a:r>
                <a:rPr lang="en-US" altLang="ja-JP" dirty="0"/>
                <a:t>volume(21) + </a:t>
              </a:r>
              <a:r>
                <a:rPr lang="ja-JP" altLang="en-US" dirty="0"/>
                <a:t> </a:t>
              </a:r>
              <a:r>
                <a:rPr lang="en-US" altLang="ja-JP" dirty="0"/>
                <a:t>(</a:t>
              </a:r>
              <a:r>
                <a:rPr lang="en-US" altLang="ja-JP" dirty="0" err="1"/>
                <a:t>current_volume</a:t>
              </a:r>
              <a:r>
                <a:rPr lang="ja-JP" altLang="en-US" dirty="0"/>
                <a:t> </a:t>
              </a:r>
              <a:r>
                <a:rPr lang="en-US" altLang="ja-JP" dirty="0"/>
                <a:t>–</a:t>
              </a:r>
              <a:r>
                <a:rPr lang="ja-JP" altLang="en-US" dirty="0"/>
                <a:t> </a:t>
              </a:r>
              <a:r>
                <a:rPr lang="en-US" altLang="ja-JP" dirty="0" err="1"/>
                <a:t>old_volume</a:t>
              </a:r>
              <a:r>
                <a:rPr lang="en-US" altLang="ja-JP" dirty="0"/>
                <a:t>)</a:t>
              </a:r>
              <a:endParaRPr kumimoji="1" lang="ja-JP" altLang="en-US" dirty="0"/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EECBC02B-A90F-9671-6E3F-5F15B3471953}"/>
                </a:ext>
              </a:extLst>
            </p:cNvPr>
            <p:cNvSpPr txBox="1"/>
            <p:nvPr/>
          </p:nvSpPr>
          <p:spPr>
            <a:xfrm>
              <a:off x="2918870" y="2950566"/>
              <a:ext cx="1013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p_xmin</a:t>
              </a:r>
              <a:endParaRPr kumimoji="1" lang="en-US" altLang="ja-JP" dirty="0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5175D98C-B7F7-07DB-3395-EACCCAB32E9F}"/>
                </a:ext>
              </a:extLst>
            </p:cNvPr>
            <p:cNvSpPr txBox="1"/>
            <p:nvPr/>
          </p:nvSpPr>
          <p:spPr>
            <a:xfrm>
              <a:off x="6516919" y="2987426"/>
              <a:ext cx="1013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p_xmin</a:t>
              </a:r>
              <a:endParaRPr kumimoji="1" lang="en-US" altLang="ja-JP" dirty="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058F359E-ADAF-3A64-69A1-0402F6A3910A}"/>
                </a:ext>
              </a:extLst>
            </p:cNvPr>
            <p:cNvSpPr txBox="1"/>
            <p:nvPr/>
          </p:nvSpPr>
          <p:spPr>
            <a:xfrm>
              <a:off x="9878967" y="3032693"/>
              <a:ext cx="1013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p_xmin</a:t>
              </a:r>
              <a:endParaRPr kumimoji="1" lang="en-US" altLang="ja-JP" dirty="0"/>
            </a:p>
          </p:txBody>
        </p:sp>
        <p:sp>
          <p:nvSpPr>
            <p:cNvPr id="6" name="円弧 5">
              <a:extLst>
                <a:ext uri="{FF2B5EF4-FFF2-40B4-BE49-F238E27FC236}">
                  <a16:creationId xmlns:a16="http://schemas.microsoft.com/office/drawing/2014/main" id="{0B6A1FFE-5C31-EF02-E766-693F675FF4F8}"/>
                </a:ext>
              </a:extLst>
            </p:cNvPr>
            <p:cNvSpPr/>
            <p:nvPr/>
          </p:nvSpPr>
          <p:spPr>
            <a:xfrm>
              <a:off x="7805385" y="1865911"/>
              <a:ext cx="674232" cy="1724615"/>
            </a:xfrm>
            <a:prstGeom prst="arc">
              <a:avLst>
                <a:gd name="adj1" fmla="val 7770844"/>
                <a:gd name="adj2" fmla="val 14949004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3A7AB13-FD45-0D6E-1D4A-1880FB67F091}"/>
                </a:ext>
              </a:extLst>
            </p:cNvPr>
            <p:cNvSpPr txBox="1"/>
            <p:nvPr/>
          </p:nvSpPr>
          <p:spPr>
            <a:xfrm>
              <a:off x="6977901" y="1696663"/>
              <a:ext cx="27969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current_volume</a:t>
              </a:r>
              <a:endParaRPr kumimoji="1" lang="ja-JP" altLang="en-US" dirty="0"/>
            </a:p>
          </p:txBody>
        </p:sp>
        <p:sp>
          <p:nvSpPr>
            <p:cNvPr id="29" name="円弧 28">
              <a:extLst>
                <a:ext uri="{FF2B5EF4-FFF2-40B4-BE49-F238E27FC236}">
                  <a16:creationId xmlns:a16="http://schemas.microsoft.com/office/drawing/2014/main" id="{9D463F81-ED32-F87F-6F1E-277EC76B9AE2}"/>
                </a:ext>
              </a:extLst>
            </p:cNvPr>
            <p:cNvSpPr/>
            <p:nvPr/>
          </p:nvSpPr>
          <p:spPr>
            <a:xfrm>
              <a:off x="2428711" y="3591522"/>
              <a:ext cx="1933988" cy="1068130"/>
            </a:xfrm>
            <a:prstGeom prst="arc">
              <a:avLst>
                <a:gd name="adj1" fmla="val 10886223"/>
                <a:gd name="adj2" fmla="val 21495227"/>
              </a:avLst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弧 29">
              <a:extLst>
                <a:ext uri="{FF2B5EF4-FFF2-40B4-BE49-F238E27FC236}">
                  <a16:creationId xmlns:a16="http://schemas.microsoft.com/office/drawing/2014/main" id="{FC13DA9B-814F-D66D-6B39-BFB61C891310}"/>
                </a:ext>
              </a:extLst>
            </p:cNvPr>
            <p:cNvSpPr/>
            <p:nvPr/>
          </p:nvSpPr>
          <p:spPr>
            <a:xfrm>
              <a:off x="10950300" y="1960652"/>
              <a:ext cx="674232" cy="1724615"/>
            </a:xfrm>
            <a:prstGeom prst="arc">
              <a:avLst>
                <a:gd name="adj1" fmla="val 7770844"/>
                <a:gd name="adj2" fmla="val 15058636"/>
              </a:avLst>
            </a:prstGeom>
            <a:ln w="19050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05FBF656-E251-8B09-B3A5-54AD711BB50C}"/>
                </a:ext>
              </a:extLst>
            </p:cNvPr>
            <p:cNvSpPr txBox="1"/>
            <p:nvPr/>
          </p:nvSpPr>
          <p:spPr>
            <a:xfrm>
              <a:off x="10286612" y="1813761"/>
              <a:ext cx="27969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old_volume</a:t>
              </a:r>
              <a:endParaRPr kumimoji="1" lang="ja-JP" altLang="en-US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AD3C2E3-A8E6-D3A7-754C-A92A9EBF1CEA}"/>
                </a:ext>
              </a:extLst>
            </p:cNvPr>
            <p:cNvSpPr txBox="1"/>
            <p:nvPr/>
          </p:nvSpPr>
          <p:spPr>
            <a:xfrm>
              <a:off x="-2683171" y="4659652"/>
              <a:ext cx="33389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 err="1"/>
                <a:t>old_volume</a:t>
              </a:r>
              <a:r>
                <a:rPr lang="en-US" altLang="ja-JP" dirty="0"/>
                <a:t> =</a:t>
              </a:r>
              <a:r>
                <a:rPr lang="en-US" altLang="ja-JP" dirty="0" err="1"/>
                <a:t>current_volume</a:t>
              </a:r>
              <a:r>
                <a:rPr lang="ja-JP" altLang="en-US" dirty="0"/>
                <a:t> </a:t>
              </a:r>
              <a:endParaRPr kumimoji="1" lang="ja-JP" altLang="en-US" dirty="0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0E4D2C33-DA4E-484A-1CEF-ABFF07D8958E}"/>
                </a:ext>
              </a:extLst>
            </p:cNvPr>
            <p:cNvSpPr/>
            <p:nvPr/>
          </p:nvSpPr>
          <p:spPr>
            <a:xfrm>
              <a:off x="8143868" y="3099039"/>
              <a:ext cx="108000" cy="108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02B5205E-390D-792B-356C-892D90B9054E}"/>
                </a:ext>
              </a:extLst>
            </p:cNvPr>
            <p:cNvSpPr/>
            <p:nvPr/>
          </p:nvSpPr>
          <p:spPr>
            <a:xfrm>
              <a:off x="8020233" y="2672221"/>
              <a:ext cx="108000" cy="108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D5E57DD6-1AA9-2AA2-06C7-EF535B4FA340}"/>
                </a:ext>
              </a:extLst>
            </p:cNvPr>
            <p:cNvCxnSpPr>
              <a:cxnSpLocks/>
              <a:endCxn id="22" idx="6"/>
            </p:cNvCxnSpPr>
            <p:nvPr/>
          </p:nvCxnSpPr>
          <p:spPr>
            <a:xfrm flipH="1" flipV="1">
              <a:off x="8128233" y="2726221"/>
              <a:ext cx="836658" cy="16195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98A30182-2A9A-FB37-2710-920D6511105F}"/>
                </a:ext>
              </a:extLst>
            </p:cNvPr>
            <p:cNvCxnSpPr>
              <a:cxnSpLocks/>
              <a:endCxn id="9" idx="4"/>
            </p:cNvCxnSpPr>
            <p:nvPr/>
          </p:nvCxnSpPr>
          <p:spPr>
            <a:xfrm flipH="1" flipV="1">
              <a:off x="8197868" y="3207039"/>
              <a:ext cx="561751" cy="102182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1634940C-4041-F299-1CDF-5D7B06D0CDDC}"/>
                </a:ext>
              </a:extLst>
            </p:cNvPr>
            <p:cNvSpPr txBox="1"/>
            <p:nvPr/>
          </p:nvSpPr>
          <p:spPr>
            <a:xfrm>
              <a:off x="8233852" y="4260157"/>
              <a:ext cx="20969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 err="1">
                  <a:solidFill>
                    <a:srgbClr val="FF0000"/>
                  </a:solidFill>
                </a:rPr>
                <a:t>s</a:t>
              </a:r>
              <a:r>
                <a:rPr kumimoji="1" lang="en-US" altLang="ja-JP" sz="1600" dirty="0" err="1">
                  <a:solidFill>
                    <a:srgbClr val="FF0000"/>
                  </a:solidFill>
                </a:rPr>
                <a:t>lice_edge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 </a:t>
              </a:r>
              <a:r>
                <a:rPr kumimoji="1" lang="ja-JP" altLang="en-US" sz="1600" dirty="0"/>
                <a:t>で求める．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4708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515BFB0-BD43-FC60-AADE-04C86E2F2458}"/>
              </a:ext>
            </a:extLst>
          </p:cNvPr>
          <p:cNvGrpSpPr/>
          <p:nvPr/>
        </p:nvGrpSpPr>
        <p:grpSpPr>
          <a:xfrm>
            <a:off x="-3167593" y="1696663"/>
            <a:ext cx="16251194" cy="4839621"/>
            <a:chOff x="-3167593" y="1696663"/>
            <a:chExt cx="16251194" cy="4839621"/>
          </a:xfrm>
        </p:grpSpPr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ECE90C33-EEA0-67CE-46CB-57EBCB93E6EB}"/>
                </a:ext>
              </a:extLst>
            </p:cNvPr>
            <p:cNvSpPr txBox="1"/>
            <p:nvPr/>
          </p:nvSpPr>
          <p:spPr>
            <a:xfrm>
              <a:off x="7897049" y="5619765"/>
              <a:ext cx="1589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err="1"/>
                <a:t>slice_X</a:t>
              </a:r>
              <a:r>
                <a:rPr kumimoji="1" lang="en-US" altLang="ja-JP" dirty="0"/>
                <a:t> = </a:t>
              </a:r>
              <a:r>
                <a:rPr lang="en-US" altLang="ja-JP" dirty="0"/>
                <a:t>23</a:t>
              </a:r>
              <a:endParaRPr kumimoji="1" lang="ja-JP" altLang="en-US" dirty="0"/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A995E6D3-E0CF-879D-BCA0-CDE93F19BBD1}"/>
                </a:ext>
              </a:extLst>
            </p:cNvPr>
            <p:cNvSpPr txBox="1"/>
            <p:nvPr/>
          </p:nvSpPr>
          <p:spPr>
            <a:xfrm>
              <a:off x="3949858" y="6166952"/>
              <a:ext cx="1888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x = 22</a:t>
              </a:r>
              <a:endParaRPr kumimoji="1" lang="ja-JP" altLang="en-US" dirty="0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903DE13C-85FA-A734-E17A-9AFD893AD0D6}"/>
                </a:ext>
              </a:extLst>
            </p:cNvPr>
            <p:cNvSpPr txBox="1"/>
            <p:nvPr/>
          </p:nvSpPr>
          <p:spPr>
            <a:xfrm>
              <a:off x="10865946" y="6166952"/>
              <a:ext cx="1638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x= </a:t>
              </a:r>
              <a:r>
                <a:rPr lang="en-US" altLang="ja-JP" dirty="0"/>
                <a:t>22</a:t>
              </a:r>
              <a:endParaRPr kumimoji="1" lang="ja-JP" altLang="en-US" dirty="0"/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2D2830F8-19E7-12F5-FFDA-72C1F807641A}"/>
                </a:ext>
              </a:extLst>
            </p:cNvPr>
            <p:cNvSpPr txBox="1"/>
            <p:nvPr/>
          </p:nvSpPr>
          <p:spPr>
            <a:xfrm>
              <a:off x="4338764" y="5619765"/>
              <a:ext cx="1678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err="1"/>
                <a:t>slice_X</a:t>
              </a:r>
              <a:r>
                <a:rPr kumimoji="1" lang="en-US" altLang="ja-JP" dirty="0"/>
                <a:t> = 23</a:t>
              </a:r>
              <a:endParaRPr kumimoji="1" lang="ja-JP" altLang="en-US" dirty="0"/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EECBC02B-A90F-9671-6E3F-5F15B3471953}"/>
                </a:ext>
              </a:extLst>
            </p:cNvPr>
            <p:cNvSpPr txBox="1"/>
            <p:nvPr/>
          </p:nvSpPr>
          <p:spPr>
            <a:xfrm>
              <a:off x="2658934" y="3101678"/>
              <a:ext cx="1013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p_xmin</a:t>
              </a:r>
              <a:endParaRPr kumimoji="1" lang="en-US" altLang="ja-JP" dirty="0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5175D98C-B7F7-07DB-3395-EACCCAB32E9F}"/>
                </a:ext>
              </a:extLst>
            </p:cNvPr>
            <p:cNvSpPr txBox="1"/>
            <p:nvPr/>
          </p:nvSpPr>
          <p:spPr>
            <a:xfrm>
              <a:off x="6330624" y="3081098"/>
              <a:ext cx="1013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p_xmin</a:t>
              </a:r>
              <a:endParaRPr kumimoji="1" lang="en-US" altLang="ja-JP" dirty="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058F359E-ADAF-3A64-69A1-0402F6A3910A}"/>
                </a:ext>
              </a:extLst>
            </p:cNvPr>
            <p:cNvSpPr txBox="1"/>
            <p:nvPr/>
          </p:nvSpPr>
          <p:spPr>
            <a:xfrm>
              <a:off x="9690921" y="3048124"/>
              <a:ext cx="1013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p_xmin</a:t>
              </a:r>
              <a:endParaRPr kumimoji="1" lang="en-US" altLang="ja-JP" dirty="0"/>
            </a:p>
          </p:txBody>
        </p:sp>
        <p:sp>
          <p:nvSpPr>
            <p:cNvPr id="6" name="円弧 5">
              <a:extLst>
                <a:ext uri="{FF2B5EF4-FFF2-40B4-BE49-F238E27FC236}">
                  <a16:creationId xmlns:a16="http://schemas.microsoft.com/office/drawing/2014/main" id="{0B6A1FFE-5C31-EF02-E766-693F675FF4F8}"/>
                </a:ext>
              </a:extLst>
            </p:cNvPr>
            <p:cNvSpPr/>
            <p:nvPr/>
          </p:nvSpPr>
          <p:spPr>
            <a:xfrm>
              <a:off x="7805385" y="1865911"/>
              <a:ext cx="674232" cy="1724615"/>
            </a:xfrm>
            <a:prstGeom prst="arc">
              <a:avLst>
                <a:gd name="adj1" fmla="val 7770844"/>
                <a:gd name="adj2" fmla="val 14949004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3A7AB13-FD45-0D6E-1D4A-1880FB67F091}"/>
                </a:ext>
              </a:extLst>
            </p:cNvPr>
            <p:cNvSpPr txBox="1"/>
            <p:nvPr/>
          </p:nvSpPr>
          <p:spPr>
            <a:xfrm>
              <a:off x="6977901" y="1696663"/>
              <a:ext cx="27969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current_volume</a:t>
              </a:r>
              <a:endParaRPr kumimoji="1" lang="ja-JP" altLang="en-US" dirty="0"/>
            </a:p>
          </p:txBody>
        </p:sp>
        <p:sp>
          <p:nvSpPr>
            <p:cNvPr id="29" name="円弧 28">
              <a:extLst>
                <a:ext uri="{FF2B5EF4-FFF2-40B4-BE49-F238E27FC236}">
                  <a16:creationId xmlns:a16="http://schemas.microsoft.com/office/drawing/2014/main" id="{9D463F81-ED32-F87F-6F1E-277EC76B9AE2}"/>
                </a:ext>
              </a:extLst>
            </p:cNvPr>
            <p:cNvSpPr/>
            <p:nvPr/>
          </p:nvSpPr>
          <p:spPr>
            <a:xfrm>
              <a:off x="1782144" y="3781094"/>
              <a:ext cx="2717161" cy="1180335"/>
            </a:xfrm>
            <a:prstGeom prst="arc">
              <a:avLst>
                <a:gd name="adj1" fmla="val 10906443"/>
                <a:gd name="adj2" fmla="val 21495227"/>
              </a:avLst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弧 29">
              <a:extLst>
                <a:ext uri="{FF2B5EF4-FFF2-40B4-BE49-F238E27FC236}">
                  <a16:creationId xmlns:a16="http://schemas.microsoft.com/office/drawing/2014/main" id="{FC13DA9B-814F-D66D-6B39-BFB61C891310}"/>
                </a:ext>
              </a:extLst>
            </p:cNvPr>
            <p:cNvSpPr/>
            <p:nvPr/>
          </p:nvSpPr>
          <p:spPr>
            <a:xfrm>
              <a:off x="10744188" y="2128646"/>
              <a:ext cx="674232" cy="1724615"/>
            </a:xfrm>
            <a:prstGeom prst="arc">
              <a:avLst>
                <a:gd name="adj1" fmla="val 7770844"/>
                <a:gd name="adj2" fmla="val 15457630"/>
              </a:avLst>
            </a:prstGeom>
            <a:ln w="19050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05FBF656-E251-8B09-B3A5-54AD711BB50C}"/>
                </a:ext>
              </a:extLst>
            </p:cNvPr>
            <p:cNvSpPr txBox="1"/>
            <p:nvPr/>
          </p:nvSpPr>
          <p:spPr>
            <a:xfrm>
              <a:off x="10286612" y="1813761"/>
              <a:ext cx="27969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old_volume</a:t>
              </a:r>
              <a:endParaRPr kumimoji="1" lang="ja-JP" altLang="en-US" dirty="0"/>
            </a:p>
          </p:txBody>
        </p:sp>
        <p:sp>
          <p:nvSpPr>
            <p:cNvPr id="9" name="二等辺三角形 8">
              <a:extLst>
                <a:ext uri="{FF2B5EF4-FFF2-40B4-BE49-F238E27FC236}">
                  <a16:creationId xmlns:a16="http://schemas.microsoft.com/office/drawing/2014/main" id="{42700F7E-A05F-7A7E-6970-DA5F39DF70B3}"/>
                </a:ext>
              </a:extLst>
            </p:cNvPr>
            <p:cNvSpPr/>
            <p:nvPr/>
          </p:nvSpPr>
          <p:spPr>
            <a:xfrm rot="21146675">
              <a:off x="10364408" y="2497053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" name="二等辺三角形 10">
              <a:extLst>
                <a:ext uri="{FF2B5EF4-FFF2-40B4-BE49-F238E27FC236}">
                  <a16:creationId xmlns:a16="http://schemas.microsoft.com/office/drawing/2014/main" id="{3023FAFB-DF9A-C05C-39EB-6E42FA879CFF}"/>
                </a:ext>
              </a:extLst>
            </p:cNvPr>
            <p:cNvSpPr/>
            <p:nvPr/>
          </p:nvSpPr>
          <p:spPr>
            <a:xfrm rot="21146675">
              <a:off x="10399684" y="5191626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2" name="平行四辺形 21">
              <a:extLst>
                <a:ext uri="{FF2B5EF4-FFF2-40B4-BE49-F238E27FC236}">
                  <a16:creationId xmlns:a16="http://schemas.microsoft.com/office/drawing/2014/main" id="{C77F6D44-087B-5F56-8EB9-977A410DDDC8}"/>
                </a:ext>
              </a:extLst>
            </p:cNvPr>
            <p:cNvSpPr/>
            <p:nvPr/>
          </p:nvSpPr>
          <p:spPr>
            <a:xfrm rot="5400000" flipV="1">
              <a:off x="9667402" y="4217793"/>
              <a:ext cx="2137022" cy="618121"/>
            </a:xfrm>
            <a:prstGeom prst="parallelogram">
              <a:avLst>
                <a:gd name="adj" fmla="val 12952"/>
              </a:avLst>
            </a:prstGeom>
            <a:solidFill>
              <a:schemeClr val="accent6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26" name="二等辺三角形 25">
              <a:extLst>
                <a:ext uri="{FF2B5EF4-FFF2-40B4-BE49-F238E27FC236}">
                  <a16:creationId xmlns:a16="http://schemas.microsoft.com/office/drawing/2014/main" id="{53FE5A23-849F-51FC-F7F4-6452A22CF543}"/>
                </a:ext>
              </a:extLst>
            </p:cNvPr>
            <p:cNvSpPr/>
            <p:nvPr/>
          </p:nvSpPr>
          <p:spPr>
            <a:xfrm rot="21049360">
              <a:off x="10402717" y="3089360"/>
              <a:ext cx="613521" cy="409565"/>
            </a:xfrm>
            <a:prstGeom prst="triangle">
              <a:avLst>
                <a:gd name="adj" fmla="val 92324"/>
              </a:avLst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27" name="二等辺三角形 26">
              <a:extLst>
                <a:ext uri="{FF2B5EF4-FFF2-40B4-BE49-F238E27FC236}">
                  <a16:creationId xmlns:a16="http://schemas.microsoft.com/office/drawing/2014/main" id="{804AE51C-CD31-0183-7270-BF0DF27DF2ED}"/>
                </a:ext>
              </a:extLst>
            </p:cNvPr>
            <p:cNvSpPr/>
            <p:nvPr/>
          </p:nvSpPr>
          <p:spPr>
            <a:xfrm rot="21146675">
              <a:off x="7075962" y="2497052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8" name="二等辺三角形 27">
              <a:extLst>
                <a:ext uri="{FF2B5EF4-FFF2-40B4-BE49-F238E27FC236}">
                  <a16:creationId xmlns:a16="http://schemas.microsoft.com/office/drawing/2014/main" id="{11E7BFEC-889C-D84E-4824-AD67341A922C}"/>
                </a:ext>
              </a:extLst>
            </p:cNvPr>
            <p:cNvSpPr/>
            <p:nvPr/>
          </p:nvSpPr>
          <p:spPr>
            <a:xfrm rot="21146675">
              <a:off x="7111238" y="5191626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2" name="平行四辺形 31">
              <a:extLst>
                <a:ext uri="{FF2B5EF4-FFF2-40B4-BE49-F238E27FC236}">
                  <a16:creationId xmlns:a16="http://schemas.microsoft.com/office/drawing/2014/main" id="{E2121947-8214-140C-08AB-723AEDC199D1}"/>
                </a:ext>
              </a:extLst>
            </p:cNvPr>
            <p:cNvSpPr/>
            <p:nvPr/>
          </p:nvSpPr>
          <p:spPr>
            <a:xfrm rot="5400000" flipV="1">
              <a:off x="6570625" y="3949207"/>
              <a:ext cx="2208775" cy="1070693"/>
            </a:xfrm>
            <a:prstGeom prst="parallelogram">
              <a:avLst>
                <a:gd name="adj" fmla="val 12952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33" name="二等辺三角形 32">
              <a:extLst>
                <a:ext uri="{FF2B5EF4-FFF2-40B4-BE49-F238E27FC236}">
                  <a16:creationId xmlns:a16="http://schemas.microsoft.com/office/drawing/2014/main" id="{C0995DFF-0D1B-539A-EFBD-3DA9E77C01F4}"/>
                </a:ext>
              </a:extLst>
            </p:cNvPr>
            <p:cNvSpPr/>
            <p:nvPr/>
          </p:nvSpPr>
          <p:spPr>
            <a:xfrm rot="21146675">
              <a:off x="7090080" y="2786053"/>
              <a:ext cx="1079150" cy="696859"/>
            </a:xfrm>
            <a:prstGeom prst="triangle">
              <a:avLst>
                <a:gd name="adj" fmla="val 89885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35" name="二等辺三角形 34">
              <a:extLst>
                <a:ext uri="{FF2B5EF4-FFF2-40B4-BE49-F238E27FC236}">
                  <a16:creationId xmlns:a16="http://schemas.microsoft.com/office/drawing/2014/main" id="{D424B4AF-6901-8096-039A-E6425299BDF0}"/>
                </a:ext>
              </a:extLst>
            </p:cNvPr>
            <p:cNvSpPr/>
            <p:nvPr/>
          </p:nvSpPr>
          <p:spPr>
            <a:xfrm rot="21146675">
              <a:off x="3420980" y="2497052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6" name="二等辺三角形 35">
              <a:extLst>
                <a:ext uri="{FF2B5EF4-FFF2-40B4-BE49-F238E27FC236}">
                  <a16:creationId xmlns:a16="http://schemas.microsoft.com/office/drawing/2014/main" id="{5FF0747B-4D2E-69CA-FE15-685922CA53E9}"/>
                </a:ext>
              </a:extLst>
            </p:cNvPr>
            <p:cNvSpPr/>
            <p:nvPr/>
          </p:nvSpPr>
          <p:spPr>
            <a:xfrm rot="21146675">
              <a:off x="3456256" y="5191626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7" name="平行四辺形 36">
              <a:extLst>
                <a:ext uri="{FF2B5EF4-FFF2-40B4-BE49-F238E27FC236}">
                  <a16:creationId xmlns:a16="http://schemas.microsoft.com/office/drawing/2014/main" id="{8B8EDDFB-2133-FB25-5FB7-5982BCECC09C}"/>
                </a:ext>
              </a:extLst>
            </p:cNvPr>
            <p:cNvSpPr/>
            <p:nvPr/>
          </p:nvSpPr>
          <p:spPr>
            <a:xfrm rot="5400000" flipV="1">
              <a:off x="3366078" y="4256786"/>
              <a:ext cx="2104554" cy="332264"/>
            </a:xfrm>
            <a:prstGeom prst="parallelogram">
              <a:avLst>
                <a:gd name="adj" fmla="val 12952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41" name="二等辺三角形 40">
              <a:extLst>
                <a:ext uri="{FF2B5EF4-FFF2-40B4-BE49-F238E27FC236}">
                  <a16:creationId xmlns:a16="http://schemas.microsoft.com/office/drawing/2014/main" id="{A1EF2861-A779-0238-850E-91FEFEEBD205}"/>
                </a:ext>
              </a:extLst>
            </p:cNvPr>
            <p:cNvSpPr/>
            <p:nvPr/>
          </p:nvSpPr>
          <p:spPr>
            <a:xfrm rot="21146675">
              <a:off x="3424164" y="2736874"/>
              <a:ext cx="1130108" cy="743225"/>
            </a:xfrm>
            <a:prstGeom prst="triangle">
              <a:avLst>
                <a:gd name="adj" fmla="val 90423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2" name="平行四辺形 41">
              <a:extLst>
                <a:ext uri="{FF2B5EF4-FFF2-40B4-BE49-F238E27FC236}">
                  <a16:creationId xmlns:a16="http://schemas.microsoft.com/office/drawing/2014/main" id="{B769D871-1B05-5BBA-4BDD-136FC4ACB102}"/>
                </a:ext>
              </a:extLst>
            </p:cNvPr>
            <p:cNvSpPr/>
            <p:nvPr/>
          </p:nvSpPr>
          <p:spPr>
            <a:xfrm rot="16200000">
              <a:off x="3114306" y="4328917"/>
              <a:ext cx="2104553" cy="187999"/>
            </a:xfrm>
            <a:prstGeom prst="parallelogram">
              <a:avLst>
                <a:gd name="adj" fmla="val 16394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0C089B46-CC86-CFDC-4F02-AFE4C62782A8}"/>
                </a:ext>
              </a:extLst>
            </p:cNvPr>
            <p:cNvSpPr txBox="1"/>
            <p:nvPr/>
          </p:nvSpPr>
          <p:spPr>
            <a:xfrm>
              <a:off x="5878970" y="3717731"/>
              <a:ext cx="100340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0" dirty="0"/>
                <a:t>=</a:t>
              </a:r>
              <a:endParaRPr kumimoji="1" lang="ja-JP" altLang="en-US" sz="8000" dirty="0"/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3DC57B2A-BD60-A350-8DC7-7E289090D330}"/>
                </a:ext>
              </a:extLst>
            </p:cNvPr>
            <p:cNvSpPr txBox="1"/>
            <p:nvPr/>
          </p:nvSpPr>
          <p:spPr>
            <a:xfrm>
              <a:off x="9440659" y="3509948"/>
              <a:ext cx="112855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600" dirty="0"/>
                <a:t>-</a:t>
              </a:r>
              <a:endParaRPr kumimoji="1" lang="ja-JP" altLang="en-US" sz="9600" dirty="0"/>
            </a:p>
          </p:txBody>
        </p:sp>
        <p:sp>
          <p:nvSpPr>
            <p:cNvPr id="48" name="二等辺三角形 47">
              <a:extLst>
                <a:ext uri="{FF2B5EF4-FFF2-40B4-BE49-F238E27FC236}">
                  <a16:creationId xmlns:a16="http://schemas.microsoft.com/office/drawing/2014/main" id="{E3868F94-01CA-4986-409D-EC779FD38414}"/>
                </a:ext>
              </a:extLst>
            </p:cNvPr>
            <p:cNvSpPr/>
            <p:nvPr/>
          </p:nvSpPr>
          <p:spPr>
            <a:xfrm rot="21090094">
              <a:off x="3429944" y="2988350"/>
              <a:ext cx="791992" cy="488881"/>
            </a:xfrm>
            <a:prstGeom prst="triangle">
              <a:avLst>
                <a:gd name="adj" fmla="val 9380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2EAA6C8-EE34-09D6-276B-1197DBF46A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92138" y="2932512"/>
              <a:ext cx="18221" cy="2715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12F6A45A-9293-53AD-B612-AB0F3B40872A}"/>
                </a:ext>
              </a:extLst>
            </p:cNvPr>
            <p:cNvCxnSpPr>
              <a:cxnSpLocks/>
            </p:cNvCxnSpPr>
            <p:nvPr/>
          </p:nvCxnSpPr>
          <p:spPr>
            <a:xfrm>
              <a:off x="11044973" y="3043055"/>
              <a:ext cx="0" cy="31116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D6CC0DFC-48E9-D575-255D-258DD972BE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5908" y="2410693"/>
              <a:ext cx="17090" cy="38146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22C1816C-B1E5-F49D-F189-4016E86303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7971" y="2207493"/>
              <a:ext cx="9420" cy="34400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C7FEDD3D-8B1A-5E5F-29A8-C4E21ED396AB}"/>
                </a:ext>
              </a:extLst>
            </p:cNvPr>
            <p:cNvSpPr/>
            <p:nvPr/>
          </p:nvSpPr>
          <p:spPr>
            <a:xfrm>
              <a:off x="8190351" y="3350342"/>
              <a:ext cx="108000" cy="108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232CE72-8D1B-3A80-6EDC-DAEF5B7B91C6}"/>
                </a:ext>
              </a:extLst>
            </p:cNvPr>
            <p:cNvSpPr/>
            <p:nvPr/>
          </p:nvSpPr>
          <p:spPr>
            <a:xfrm>
              <a:off x="7945215" y="2687967"/>
              <a:ext cx="108000" cy="108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C633AF46-5000-CFF6-8A63-CAB8B45FE3E5}"/>
                </a:ext>
              </a:extLst>
            </p:cNvPr>
            <p:cNvCxnSpPr>
              <a:cxnSpLocks/>
              <a:endCxn id="12" idx="5"/>
            </p:cNvCxnSpPr>
            <p:nvPr/>
          </p:nvCxnSpPr>
          <p:spPr>
            <a:xfrm flipH="1" flipV="1">
              <a:off x="8037399" y="2780151"/>
              <a:ext cx="828089" cy="193742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C033C7AD-8064-44E5-0628-153E705A9189}"/>
                </a:ext>
              </a:extLst>
            </p:cNvPr>
            <p:cNvCxnSpPr>
              <a:cxnSpLocks/>
              <a:endCxn id="10" idx="4"/>
            </p:cNvCxnSpPr>
            <p:nvPr/>
          </p:nvCxnSpPr>
          <p:spPr>
            <a:xfrm flipH="1" flipV="1">
              <a:off x="8244351" y="3458342"/>
              <a:ext cx="536051" cy="127924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ACC026F7-D01A-CBE9-48B8-9C4A3DBC8174}"/>
                </a:ext>
              </a:extLst>
            </p:cNvPr>
            <p:cNvSpPr txBox="1"/>
            <p:nvPr/>
          </p:nvSpPr>
          <p:spPr>
            <a:xfrm>
              <a:off x="8193363" y="4672282"/>
              <a:ext cx="22164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 err="1">
                  <a:solidFill>
                    <a:srgbClr val="FF0000"/>
                  </a:solidFill>
                </a:rPr>
                <a:t>s</a:t>
              </a:r>
              <a:r>
                <a:rPr kumimoji="1" lang="en-US" altLang="ja-JP" sz="1600" dirty="0" err="1">
                  <a:solidFill>
                    <a:srgbClr val="FF0000"/>
                  </a:solidFill>
                </a:rPr>
                <a:t>lice_edge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 </a:t>
              </a:r>
              <a:r>
                <a:rPr kumimoji="1" lang="ja-JP" altLang="en-US" sz="1600" dirty="0"/>
                <a:t>で求める．</a:t>
              </a:r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EF5ED647-F8ED-3D36-8C10-37ED74E2147B}"/>
                </a:ext>
              </a:extLst>
            </p:cNvPr>
            <p:cNvSpPr txBox="1"/>
            <p:nvPr/>
          </p:nvSpPr>
          <p:spPr>
            <a:xfrm>
              <a:off x="-3144056" y="4328965"/>
              <a:ext cx="6465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v</a:t>
              </a:r>
              <a:r>
                <a:rPr kumimoji="1" lang="en-US" altLang="ja-JP" dirty="0"/>
                <a:t>olume(22) =</a:t>
              </a:r>
              <a:r>
                <a:rPr lang="ja-JP" altLang="en-US" dirty="0"/>
                <a:t> </a:t>
              </a:r>
              <a:r>
                <a:rPr lang="en-US" altLang="ja-JP" dirty="0"/>
                <a:t>volume(22) + </a:t>
              </a:r>
              <a:r>
                <a:rPr lang="ja-JP" altLang="en-US" dirty="0"/>
                <a:t> </a:t>
              </a:r>
              <a:r>
                <a:rPr lang="en-US" altLang="ja-JP" dirty="0"/>
                <a:t>(</a:t>
              </a:r>
              <a:r>
                <a:rPr lang="en-US" altLang="ja-JP" dirty="0" err="1"/>
                <a:t>current_volume</a:t>
              </a:r>
              <a:r>
                <a:rPr lang="ja-JP" altLang="en-US" dirty="0"/>
                <a:t> </a:t>
              </a:r>
              <a:r>
                <a:rPr lang="en-US" altLang="ja-JP" dirty="0"/>
                <a:t>–</a:t>
              </a:r>
              <a:r>
                <a:rPr lang="ja-JP" altLang="en-US" dirty="0"/>
                <a:t> </a:t>
              </a:r>
              <a:r>
                <a:rPr lang="en-US" altLang="ja-JP" dirty="0" err="1"/>
                <a:t>old_volume</a:t>
              </a:r>
              <a:r>
                <a:rPr lang="en-US" altLang="ja-JP" dirty="0"/>
                <a:t>)</a:t>
              </a:r>
              <a:endParaRPr kumimoji="1" lang="ja-JP" altLang="en-US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17969FD-819B-78EE-228D-592162C7EC6E}"/>
                </a:ext>
              </a:extLst>
            </p:cNvPr>
            <p:cNvSpPr txBox="1"/>
            <p:nvPr/>
          </p:nvSpPr>
          <p:spPr>
            <a:xfrm>
              <a:off x="-3167593" y="4902181"/>
              <a:ext cx="33389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 err="1"/>
                <a:t>old_volume</a:t>
              </a:r>
              <a:r>
                <a:rPr lang="en-US" altLang="ja-JP" dirty="0"/>
                <a:t> =</a:t>
              </a:r>
              <a:r>
                <a:rPr lang="en-US" altLang="ja-JP" dirty="0" err="1"/>
                <a:t>current_volume</a:t>
              </a:r>
              <a:r>
                <a:rPr lang="ja-JP" altLang="en-US" dirty="0"/>
                <a:t> 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27528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7D04B336-16AE-6EF9-76F0-63196535DF6D}"/>
              </a:ext>
            </a:extLst>
          </p:cNvPr>
          <p:cNvGrpSpPr/>
          <p:nvPr/>
        </p:nvGrpSpPr>
        <p:grpSpPr>
          <a:xfrm>
            <a:off x="-3039753" y="1145261"/>
            <a:ext cx="15602802" cy="5578303"/>
            <a:chOff x="-3039753" y="1145261"/>
            <a:chExt cx="15602802" cy="5578303"/>
          </a:xfrm>
        </p:grpSpPr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22C1816C-B1E5-F49D-F189-4016E86303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5917" y="2867053"/>
              <a:ext cx="12990" cy="27527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ECE90C33-EEA0-67CE-46CB-57EBCB93E6EB}"/>
                </a:ext>
              </a:extLst>
            </p:cNvPr>
            <p:cNvSpPr txBox="1"/>
            <p:nvPr/>
          </p:nvSpPr>
          <p:spPr>
            <a:xfrm>
              <a:off x="7140179" y="5703003"/>
              <a:ext cx="273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err="1"/>
                <a:t>slice_X</a:t>
              </a:r>
              <a:r>
                <a:rPr kumimoji="1" lang="en-US" altLang="ja-JP" dirty="0"/>
                <a:t> = floor(59.8)=59</a:t>
              </a:r>
              <a:endParaRPr kumimoji="1" lang="ja-JP" altLang="en-US" dirty="0"/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A995E6D3-E0CF-879D-BCA0-CDE93F19BBD1}"/>
                </a:ext>
              </a:extLst>
            </p:cNvPr>
            <p:cNvSpPr txBox="1"/>
            <p:nvPr/>
          </p:nvSpPr>
          <p:spPr>
            <a:xfrm>
              <a:off x="4192508" y="6354232"/>
              <a:ext cx="931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x = </a:t>
              </a:r>
              <a:r>
                <a:rPr lang="en-US" altLang="ja-JP" dirty="0"/>
                <a:t>58</a:t>
              </a:r>
              <a:endParaRPr kumimoji="1" lang="ja-JP" altLang="en-US" dirty="0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903DE13C-85FA-A734-E17A-9AFD893AD0D6}"/>
                </a:ext>
              </a:extLst>
            </p:cNvPr>
            <p:cNvSpPr txBox="1"/>
            <p:nvPr/>
          </p:nvSpPr>
          <p:spPr>
            <a:xfrm>
              <a:off x="11252447" y="5887669"/>
              <a:ext cx="93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x= 5</a:t>
              </a:r>
              <a:r>
                <a:rPr lang="en-US" altLang="ja-JP" dirty="0"/>
                <a:t>8</a:t>
              </a:r>
              <a:endParaRPr kumimoji="1" lang="ja-JP" altLang="en-US" dirty="0"/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2D2830F8-19E7-12F5-FFDA-72C1F807641A}"/>
                </a:ext>
              </a:extLst>
            </p:cNvPr>
            <p:cNvSpPr txBox="1"/>
            <p:nvPr/>
          </p:nvSpPr>
          <p:spPr>
            <a:xfrm>
              <a:off x="4562272" y="5610561"/>
              <a:ext cx="2470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err="1"/>
                <a:t>slice_X</a:t>
              </a:r>
              <a:r>
                <a:rPr kumimoji="1" lang="en-US" altLang="ja-JP" dirty="0"/>
                <a:t> </a:t>
              </a:r>
              <a:r>
                <a:rPr lang="en-US" altLang="ja-JP" dirty="0"/>
                <a:t>= </a:t>
              </a:r>
              <a:r>
                <a:rPr kumimoji="1" lang="en-US" altLang="ja-JP" dirty="0"/>
                <a:t>59</a:t>
              </a:r>
              <a:endParaRPr kumimoji="1" lang="ja-JP" altLang="en-US" dirty="0"/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EECBC02B-A90F-9671-6E3F-5F15B3471953}"/>
                </a:ext>
              </a:extLst>
            </p:cNvPr>
            <p:cNvSpPr txBox="1"/>
            <p:nvPr/>
          </p:nvSpPr>
          <p:spPr>
            <a:xfrm>
              <a:off x="3924057" y="1833315"/>
              <a:ext cx="1883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p_xmid</a:t>
              </a:r>
              <a:r>
                <a:rPr kumimoji="1" lang="en-US" altLang="ja-JP" dirty="0"/>
                <a:t>(1)=59.8</a:t>
              </a:r>
            </a:p>
          </p:txBody>
        </p:sp>
        <p:sp>
          <p:nvSpPr>
            <p:cNvPr id="6" name="円弧 5">
              <a:extLst>
                <a:ext uri="{FF2B5EF4-FFF2-40B4-BE49-F238E27FC236}">
                  <a16:creationId xmlns:a16="http://schemas.microsoft.com/office/drawing/2014/main" id="{0B6A1FFE-5C31-EF02-E766-693F675FF4F8}"/>
                </a:ext>
              </a:extLst>
            </p:cNvPr>
            <p:cNvSpPr/>
            <p:nvPr/>
          </p:nvSpPr>
          <p:spPr>
            <a:xfrm>
              <a:off x="7805385" y="1269059"/>
              <a:ext cx="674232" cy="2321467"/>
            </a:xfrm>
            <a:prstGeom prst="arc">
              <a:avLst>
                <a:gd name="adj1" fmla="val 6641473"/>
                <a:gd name="adj2" fmla="val 15460384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3A7AB13-FD45-0D6E-1D4A-1880FB67F091}"/>
                </a:ext>
              </a:extLst>
            </p:cNvPr>
            <p:cNvSpPr txBox="1"/>
            <p:nvPr/>
          </p:nvSpPr>
          <p:spPr>
            <a:xfrm>
              <a:off x="6955363" y="1154997"/>
              <a:ext cx="1883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current_volume</a:t>
              </a:r>
              <a:endParaRPr kumimoji="1" lang="ja-JP" altLang="en-US" dirty="0"/>
            </a:p>
          </p:txBody>
        </p:sp>
        <p:sp>
          <p:nvSpPr>
            <p:cNvPr id="29" name="円弧 28">
              <a:extLst>
                <a:ext uri="{FF2B5EF4-FFF2-40B4-BE49-F238E27FC236}">
                  <a16:creationId xmlns:a16="http://schemas.microsoft.com/office/drawing/2014/main" id="{9D463F81-ED32-F87F-6F1E-277EC76B9AE2}"/>
                </a:ext>
              </a:extLst>
            </p:cNvPr>
            <p:cNvSpPr/>
            <p:nvPr/>
          </p:nvSpPr>
          <p:spPr>
            <a:xfrm>
              <a:off x="1913506" y="3781094"/>
              <a:ext cx="2744987" cy="1180335"/>
            </a:xfrm>
            <a:prstGeom prst="arc">
              <a:avLst>
                <a:gd name="adj1" fmla="val 10906443"/>
                <a:gd name="adj2" fmla="val 21495227"/>
              </a:avLst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弧 29">
              <a:extLst>
                <a:ext uri="{FF2B5EF4-FFF2-40B4-BE49-F238E27FC236}">
                  <a16:creationId xmlns:a16="http://schemas.microsoft.com/office/drawing/2014/main" id="{FC13DA9B-814F-D66D-6B39-BFB61C891310}"/>
                </a:ext>
              </a:extLst>
            </p:cNvPr>
            <p:cNvSpPr/>
            <p:nvPr/>
          </p:nvSpPr>
          <p:spPr>
            <a:xfrm>
              <a:off x="10744188" y="1154998"/>
              <a:ext cx="674232" cy="2698264"/>
            </a:xfrm>
            <a:prstGeom prst="arc">
              <a:avLst>
                <a:gd name="adj1" fmla="val 6537064"/>
                <a:gd name="adj2" fmla="val 15457630"/>
              </a:avLst>
            </a:prstGeom>
            <a:ln w="19050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05FBF656-E251-8B09-B3A5-54AD711BB50C}"/>
                </a:ext>
              </a:extLst>
            </p:cNvPr>
            <p:cNvSpPr txBox="1"/>
            <p:nvPr/>
          </p:nvSpPr>
          <p:spPr>
            <a:xfrm>
              <a:off x="10286611" y="1145261"/>
              <a:ext cx="1525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old_volume</a:t>
              </a:r>
              <a:endParaRPr kumimoji="1" lang="ja-JP" altLang="en-US" dirty="0"/>
            </a:p>
          </p:txBody>
        </p:sp>
        <p:sp>
          <p:nvSpPr>
            <p:cNvPr id="9" name="二等辺三角形 8">
              <a:extLst>
                <a:ext uri="{FF2B5EF4-FFF2-40B4-BE49-F238E27FC236}">
                  <a16:creationId xmlns:a16="http://schemas.microsoft.com/office/drawing/2014/main" id="{42700F7E-A05F-7A7E-6970-DA5F39DF70B3}"/>
                </a:ext>
              </a:extLst>
            </p:cNvPr>
            <p:cNvSpPr/>
            <p:nvPr/>
          </p:nvSpPr>
          <p:spPr>
            <a:xfrm rot="21146675">
              <a:off x="10364408" y="2497053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" name="二等辺三角形 10">
              <a:extLst>
                <a:ext uri="{FF2B5EF4-FFF2-40B4-BE49-F238E27FC236}">
                  <a16:creationId xmlns:a16="http://schemas.microsoft.com/office/drawing/2014/main" id="{3023FAFB-DF9A-C05C-39EB-6E42FA879CFF}"/>
                </a:ext>
              </a:extLst>
            </p:cNvPr>
            <p:cNvSpPr/>
            <p:nvPr/>
          </p:nvSpPr>
          <p:spPr>
            <a:xfrm rot="21146675">
              <a:off x="10399684" y="5191626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2" name="平行四辺形 21">
              <a:extLst>
                <a:ext uri="{FF2B5EF4-FFF2-40B4-BE49-F238E27FC236}">
                  <a16:creationId xmlns:a16="http://schemas.microsoft.com/office/drawing/2014/main" id="{C77F6D44-087B-5F56-8EB9-977A410DDDC8}"/>
                </a:ext>
              </a:extLst>
            </p:cNvPr>
            <p:cNvSpPr/>
            <p:nvPr/>
          </p:nvSpPr>
          <p:spPr>
            <a:xfrm rot="5400000" flipV="1">
              <a:off x="9864666" y="3942357"/>
              <a:ext cx="2215197" cy="1090820"/>
            </a:xfrm>
            <a:prstGeom prst="parallelogram">
              <a:avLst>
                <a:gd name="adj" fmla="val 12952"/>
              </a:avLst>
            </a:prstGeom>
            <a:solidFill>
              <a:schemeClr val="accent6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26" name="二等辺三角形 25">
              <a:extLst>
                <a:ext uri="{FF2B5EF4-FFF2-40B4-BE49-F238E27FC236}">
                  <a16:creationId xmlns:a16="http://schemas.microsoft.com/office/drawing/2014/main" id="{53FE5A23-849F-51FC-F7F4-6452A22CF543}"/>
                </a:ext>
              </a:extLst>
            </p:cNvPr>
            <p:cNvSpPr/>
            <p:nvPr/>
          </p:nvSpPr>
          <p:spPr>
            <a:xfrm rot="21049360">
              <a:off x="10379746" y="2803164"/>
              <a:ext cx="1092353" cy="659175"/>
            </a:xfrm>
            <a:prstGeom prst="triangle">
              <a:avLst>
                <a:gd name="adj" fmla="val 92324"/>
              </a:avLst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27" name="二等辺三角形 26">
              <a:extLst>
                <a:ext uri="{FF2B5EF4-FFF2-40B4-BE49-F238E27FC236}">
                  <a16:creationId xmlns:a16="http://schemas.microsoft.com/office/drawing/2014/main" id="{804AE51C-CD31-0183-7270-BF0DF27DF2ED}"/>
                </a:ext>
              </a:extLst>
            </p:cNvPr>
            <p:cNvSpPr/>
            <p:nvPr/>
          </p:nvSpPr>
          <p:spPr>
            <a:xfrm rot="21146675">
              <a:off x="7075962" y="2497052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8" name="二等辺三角形 27">
              <a:extLst>
                <a:ext uri="{FF2B5EF4-FFF2-40B4-BE49-F238E27FC236}">
                  <a16:creationId xmlns:a16="http://schemas.microsoft.com/office/drawing/2014/main" id="{11E7BFEC-889C-D84E-4824-AD67341A922C}"/>
                </a:ext>
              </a:extLst>
            </p:cNvPr>
            <p:cNvSpPr/>
            <p:nvPr/>
          </p:nvSpPr>
          <p:spPr>
            <a:xfrm rot="21146675">
              <a:off x="7111238" y="5191626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2" name="平行四辺形 31">
              <a:extLst>
                <a:ext uri="{FF2B5EF4-FFF2-40B4-BE49-F238E27FC236}">
                  <a16:creationId xmlns:a16="http://schemas.microsoft.com/office/drawing/2014/main" id="{E2121947-8214-140C-08AB-723AEDC199D1}"/>
                </a:ext>
              </a:extLst>
            </p:cNvPr>
            <p:cNvSpPr/>
            <p:nvPr/>
          </p:nvSpPr>
          <p:spPr>
            <a:xfrm rot="5400000" flipV="1">
              <a:off x="6651542" y="3868290"/>
              <a:ext cx="2208775" cy="1232527"/>
            </a:xfrm>
            <a:prstGeom prst="parallelogram">
              <a:avLst>
                <a:gd name="adj" fmla="val 12952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33" name="二等辺三角形 32">
              <a:extLst>
                <a:ext uri="{FF2B5EF4-FFF2-40B4-BE49-F238E27FC236}">
                  <a16:creationId xmlns:a16="http://schemas.microsoft.com/office/drawing/2014/main" id="{C0995DFF-0D1B-539A-EFBD-3DA9E77C01F4}"/>
                </a:ext>
              </a:extLst>
            </p:cNvPr>
            <p:cNvSpPr/>
            <p:nvPr/>
          </p:nvSpPr>
          <p:spPr>
            <a:xfrm rot="21146675">
              <a:off x="7081167" y="2651067"/>
              <a:ext cx="1255505" cy="820789"/>
            </a:xfrm>
            <a:prstGeom prst="triangle">
              <a:avLst>
                <a:gd name="adj" fmla="val 89885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35" name="二等辺三角形 34">
              <a:extLst>
                <a:ext uri="{FF2B5EF4-FFF2-40B4-BE49-F238E27FC236}">
                  <a16:creationId xmlns:a16="http://schemas.microsoft.com/office/drawing/2014/main" id="{D424B4AF-6901-8096-039A-E6425299BDF0}"/>
                </a:ext>
              </a:extLst>
            </p:cNvPr>
            <p:cNvSpPr/>
            <p:nvPr/>
          </p:nvSpPr>
          <p:spPr>
            <a:xfrm rot="21146675">
              <a:off x="3420980" y="2497052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6" name="二等辺三角形 35">
              <a:extLst>
                <a:ext uri="{FF2B5EF4-FFF2-40B4-BE49-F238E27FC236}">
                  <a16:creationId xmlns:a16="http://schemas.microsoft.com/office/drawing/2014/main" id="{5FF0747B-4D2E-69CA-FE15-685922CA53E9}"/>
                </a:ext>
              </a:extLst>
            </p:cNvPr>
            <p:cNvSpPr/>
            <p:nvPr/>
          </p:nvSpPr>
          <p:spPr>
            <a:xfrm rot="21146675">
              <a:off x="3456256" y="5191626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7" name="平行四辺形 36">
              <a:extLst>
                <a:ext uri="{FF2B5EF4-FFF2-40B4-BE49-F238E27FC236}">
                  <a16:creationId xmlns:a16="http://schemas.microsoft.com/office/drawing/2014/main" id="{8B8EDDFB-2133-FB25-5FB7-5982BCECC09C}"/>
                </a:ext>
              </a:extLst>
            </p:cNvPr>
            <p:cNvSpPr/>
            <p:nvPr/>
          </p:nvSpPr>
          <p:spPr>
            <a:xfrm rot="5400000" flipV="1">
              <a:off x="3600806" y="4282223"/>
              <a:ext cx="2080386" cy="238991"/>
            </a:xfrm>
            <a:prstGeom prst="parallelogram">
              <a:avLst>
                <a:gd name="adj" fmla="val 12952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41" name="二等辺三角形 40">
              <a:extLst>
                <a:ext uri="{FF2B5EF4-FFF2-40B4-BE49-F238E27FC236}">
                  <a16:creationId xmlns:a16="http://schemas.microsoft.com/office/drawing/2014/main" id="{A1EF2861-A779-0238-850E-91FEFEEBD205}"/>
                </a:ext>
              </a:extLst>
            </p:cNvPr>
            <p:cNvSpPr/>
            <p:nvPr/>
          </p:nvSpPr>
          <p:spPr>
            <a:xfrm rot="21146675">
              <a:off x="3419212" y="2661890"/>
              <a:ext cx="1294918" cy="807654"/>
            </a:xfrm>
            <a:prstGeom prst="triangle">
              <a:avLst>
                <a:gd name="adj" fmla="val 90423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2" name="平行四辺形 41">
              <a:extLst>
                <a:ext uri="{FF2B5EF4-FFF2-40B4-BE49-F238E27FC236}">
                  <a16:creationId xmlns:a16="http://schemas.microsoft.com/office/drawing/2014/main" id="{B769D871-1B05-5BBA-4BDD-136FC4ACB102}"/>
                </a:ext>
              </a:extLst>
            </p:cNvPr>
            <p:cNvSpPr/>
            <p:nvPr/>
          </p:nvSpPr>
          <p:spPr>
            <a:xfrm rot="16200000">
              <a:off x="3256302" y="4184147"/>
              <a:ext cx="2227369" cy="288157"/>
            </a:xfrm>
            <a:prstGeom prst="parallelogram">
              <a:avLst>
                <a:gd name="adj" fmla="val 45836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0C089B46-CC86-CFDC-4F02-AFE4C62782A8}"/>
                </a:ext>
              </a:extLst>
            </p:cNvPr>
            <p:cNvSpPr txBox="1"/>
            <p:nvPr/>
          </p:nvSpPr>
          <p:spPr>
            <a:xfrm>
              <a:off x="5878970" y="3717731"/>
              <a:ext cx="100340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0" dirty="0"/>
                <a:t>=</a:t>
              </a:r>
              <a:endParaRPr kumimoji="1" lang="ja-JP" altLang="en-US" sz="8000" dirty="0"/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3DC57B2A-BD60-A350-8DC7-7E289090D330}"/>
                </a:ext>
              </a:extLst>
            </p:cNvPr>
            <p:cNvSpPr txBox="1"/>
            <p:nvPr/>
          </p:nvSpPr>
          <p:spPr>
            <a:xfrm>
              <a:off x="9440659" y="3509948"/>
              <a:ext cx="112855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600" dirty="0"/>
                <a:t>-</a:t>
              </a:r>
              <a:endParaRPr kumimoji="1" lang="ja-JP" altLang="en-US" sz="9600" dirty="0"/>
            </a:p>
          </p:txBody>
        </p:sp>
        <p:sp>
          <p:nvSpPr>
            <p:cNvPr id="48" name="二等辺三角形 47">
              <a:extLst>
                <a:ext uri="{FF2B5EF4-FFF2-40B4-BE49-F238E27FC236}">
                  <a16:creationId xmlns:a16="http://schemas.microsoft.com/office/drawing/2014/main" id="{E3868F94-01CA-4986-409D-EC779FD38414}"/>
                </a:ext>
              </a:extLst>
            </p:cNvPr>
            <p:cNvSpPr/>
            <p:nvPr/>
          </p:nvSpPr>
          <p:spPr>
            <a:xfrm rot="21090094">
              <a:off x="3410656" y="2828393"/>
              <a:ext cx="1069950" cy="648000"/>
            </a:xfrm>
            <a:prstGeom prst="triangle">
              <a:avLst>
                <a:gd name="adj" fmla="val 9380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D6CC0DFC-48E9-D575-255D-258DD972BE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8334" y="2948098"/>
              <a:ext cx="1763" cy="340613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05A00372-F9D3-32DD-AA8B-0D5A3BD59A69}"/>
                </a:ext>
              </a:extLst>
            </p:cNvPr>
            <p:cNvSpPr/>
            <p:nvPr/>
          </p:nvSpPr>
          <p:spPr>
            <a:xfrm>
              <a:off x="4626409" y="2140200"/>
              <a:ext cx="964930" cy="721235"/>
            </a:xfrm>
            <a:prstGeom prst="arc">
              <a:avLst>
                <a:gd name="adj1" fmla="val 11214053"/>
                <a:gd name="adj2" fmla="val 13893418"/>
              </a:avLst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2EAA6C8-EE34-09D6-276B-1197DBF46A7F}"/>
                </a:ext>
              </a:extLst>
            </p:cNvPr>
            <p:cNvCxnSpPr>
              <a:cxnSpLocks/>
            </p:cNvCxnSpPr>
            <p:nvPr/>
          </p:nvCxnSpPr>
          <p:spPr>
            <a:xfrm>
              <a:off x="8372193" y="2861435"/>
              <a:ext cx="0" cy="28446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12F6A45A-9293-53AD-B612-AB0F3B40872A}"/>
                </a:ext>
              </a:extLst>
            </p:cNvPr>
            <p:cNvCxnSpPr>
              <a:cxnSpLocks/>
            </p:cNvCxnSpPr>
            <p:nvPr/>
          </p:nvCxnSpPr>
          <p:spPr>
            <a:xfrm>
              <a:off x="11517674" y="2202647"/>
              <a:ext cx="0" cy="36850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1AFE478D-E03D-D663-90A5-6D4E20CF2DD6}"/>
                </a:ext>
              </a:extLst>
            </p:cNvPr>
            <p:cNvSpPr/>
            <p:nvPr/>
          </p:nvSpPr>
          <p:spPr>
            <a:xfrm>
              <a:off x="8326538" y="3291335"/>
              <a:ext cx="108000" cy="108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1F0A7328-B0C8-75EC-25F7-375FD7B64C25}"/>
                </a:ext>
              </a:extLst>
            </p:cNvPr>
            <p:cNvSpPr/>
            <p:nvPr/>
          </p:nvSpPr>
          <p:spPr>
            <a:xfrm>
              <a:off x="8089400" y="2567527"/>
              <a:ext cx="108000" cy="108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9816D083-F36C-A0DB-CC2D-CE95D6577606}"/>
                </a:ext>
              </a:extLst>
            </p:cNvPr>
            <p:cNvCxnSpPr>
              <a:cxnSpLocks/>
              <a:endCxn id="5" idx="6"/>
            </p:cNvCxnSpPr>
            <p:nvPr/>
          </p:nvCxnSpPr>
          <p:spPr>
            <a:xfrm flipH="1" flipV="1">
              <a:off x="8197400" y="2621527"/>
              <a:ext cx="753984" cy="13673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2A6AF919-B53F-C8A8-2B60-8778D93B9EDD}"/>
                </a:ext>
              </a:extLst>
            </p:cNvPr>
            <p:cNvCxnSpPr>
              <a:cxnSpLocks/>
              <a:endCxn id="4" idx="7"/>
            </p:cNvCxnSpPr>
            <p:nvPr/>
          </p:nvCxnSpPr>
          <p:spPr>
            <a:xfrm flipH="1">
              <a:off x="8418722" y="2752890"/>
              <a:ext cx="532662" cy="55426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AAB507C6-7314-4C42-AF84-2AAE95082C8D}"/>
                </a:ext>
              </a:extLst>
            </p:cNvPr>
            <p:cNvSpPr txBox="1"/>
            <p:nvPr/>
          </p:nvSpPr>
          <p:spPr>
            <a:xfrm>
              <a:off x="8600511" y="2398250"/>
              <a:ext cx="20686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 err="1">
                  <a:solidFill>
                    <a:srgbClr val="FF0000"/>
                  </a:solidFill>
                </a:rPr>
                <a:t>s</a:t>
              </a:r>
              <a:r>
                <a:rPr kumimoji="1" lang="en-US" altLang="ja-JP" sz="1600" dirty="0" err="1">
                  <a:solidFill>
                    <a:srgbClr val="FF0000"/>
                  </a:solidFill>
                </a:rPr>
                <a:t>lice_edge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 </a:t>
              </a:r>
              <a:r>
                <a:rPr kumimoji="1" lang="ja-JP" altLang="en-US" sz="1600" dirty="0"/>
                <a:t>で求める．</a:t>
              </a:r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7C68F938-9A8C-3798-2D29-E6DAFAD6A5E3}"/>
                </a:ext>
              </a:extLst>
            </p:cNvPr>
            <p:cNvSpPr txBox="1"/>
            <p:nvPr/>
          </p:nvSpPr>
          <p:spPr>
            <a:xfrm>
              <a:off x="-3016216" y="4248079"/>
              <a:ext cx="6465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v</a:t>
              </a:r>
              <a:r>
                <a:rPr kumimoji="1" lang="en-US" altLang="ja-JP" dirty="0"/>
                <a:t>olume(58) =</a:t>
              </a:r>
              <a:r>
                <a:rPr lang="ja-JP" altLang="en-US" dirty="0"/>
                <a:t> </a:t>
              </a:r>
              <a:r>
                <a:rPr lang="en-US" altLang="ja-JP" dirty="0"/>
                <a:t>volume(58) + </a:t>
              </a:r>
              <a:r>
                <a:rPr lang="ja-JP" altLang="en-US" dirty="0"/>
                <a:t> </a:t>
              </a:r>
              <a:r>
                <a:rPr lang="en-US" altLang="ja-JP" dirty="0"/>
                <a:t>(</a:t>
              </a:r>
              <a:r>
                <a:rPr lang="en-US" altLang="ja-JP" dirty="0" err="1"/>
                <a:t>current_volume</a:t>
              </a:r>
              <a:r>
                <a:rPr lang="ja-JP" altLang="en-US" dirty="0"/>
                <a:t> </a:t>
              </a:r>
              <a:r>
                <a:rPr lang="en-US" altLang="ja-JP" dirty="0"/>
                <a:t>–</a:t>
              </a:r>
              <a:r>
                <a:rPr lang="ja-JP" altLang="en-US" dirty="0"/>
                <a:t> </a:t>
              </a:r>
              <a:r>
                <a:rPr lang="en-US" altLang="ja-JP" dirty="0" err="1"/>
                <a:t>old_volume</a:t>
              </a:r>
              <a:r>
                <a:rPr lang="en-US" altLang="ja-JP" dirty="0"/>
                <a:t>)</a:t>
              </a:r>
              <a:endParaRPr kumimoji="1" lang="ja-JP" altLang="en-US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7C298E40-5A79-B1D1-720C-594358564D30}"/>
                </a:ext>
              </a:extLst>
            </p:cNvPr>
            <p:cNvSpPr txBox="1"/>
            <p:nvPr/>
          </p:nvSpPr>
          <p:spPr>
            <a:xfrm>
              <a:off x="-3039753" y="4821295"/>
              <a:ext cx="33389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 err="1"/>
                <a:t>old_volume</a:t>
              </a:r>
              <a:r>
                <a:rPr lang="en-US" altLang="ja-JP" dirty="0"/>
                <a:t> =</a:t>
              </a:r>
              <a:r>
                <a:rPr lang="en-US" altLang="ja-JP" dirty="0" err="1"/>
                <a:t>current_volume</a:t>
              </a:r>
              <a:r>
                <a:rPr lang="ja-JP" altLang="en-US" dirty="0"/>
                <a:t> </a:t>
              </a:r>
              <a:endParaRPr kumimoji="1" lang="ja-JP" altLang="en-US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E6289CE0-30F6-4342-0F94-82E3AFE86F41}"/>
                </a:ext>
              </a:extLst>
            </p:cNvPr>
            <p:cNvSpPr txBox="1"/>
            <p:nvPr/>
          </p:nvSpPr>
          <p:spPr>
            <a:xfrm>
              <a:off x="7995508" y="1818444"/>
              <a:ext cx="1883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p_xmid</a:t>
              </a:r>
              <a:r>
                <a:rPr kumimoji="1" lang="en-US" altLang="ja-JP" dirty="0"/>
                <a:t>(1)=59.8</a:t>
              </a:r>
            </a:p>
          </p:txBody>
        </p:sp>
        <p:sp>
          <p:nvSpPr>
            <p:cNvPr id="25" name="円弧 24">
              <a:extLst>
                <a:ext uri="{FF2B5EF4-FFF2-40B4-BE49-F238E27FC236}">
                  <a16:creationId xmlns:a16="http://schemas.microsoft.com/office/drawing/2014/main" id="{4AACA9D8-DB1C-35C7-B9D2-8ABB418A9F17}"/>
                </a:ext>
              </a:extLst>
            </p:cNvPr>
            <p:cNvSpPr/>
            <p:nvPr/>
          </p:nvSpPr>
          <p:spPr>
            <a:xfrm>
              <a:off x="8308454" y="2125050"/>
              <a:ext cx="964930" cy="721235"/>
            </a:xfrm>
            <a:prstGeom prst="arc">
              <a:avLst>
                <a:gd name="adj1" fmla="val 11214053"/>
                <a:gd name="adj2" fmla="val 13893418"/>
              </a:avLst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65E8E606-64F5-5A99-6BB3-6ADA7C97F535}"/>
                </a:ext>
              </a:extLst>
            </p:cNvPr>
            <p:cNvSpPr/>
            <p:nvPr/>
          </p:nvSpPr>
          <p:spPr>
            <a:xfrm>
              <a:off x="8218101" y="2429792"/>
              <a:ext cx="108000" cy="10800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F1879E1B-F61B-938A-1D50-9E63B5CF1464}"/>
                </a:ext>
              </a:extLst>
            </p:cNvPr>
            <p:cNvSpPr/>
            <p:nvPr/>
          </p:nvSpPr>
          <p:spPr>
            <a:xfrm>
              <a:off x="4579646" y="2439946"/>
              <a:ext cx="108000" cy="10800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9314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6EA2D206-2A28-CBEE-66CD-D500D3753E8A}"/>
              </a:ext>
            </a:extLst>
          </p:cNvPr>
          <p:cNvGrpSpPr/>
          <p:nvPr/>
        </p:nvGrpSpPr>
        <p:grpSpPr>
          <a:xfrm>
            <a:off x="-3246485" y="1145261"/>
            <a:ext cx="16248415" cy="5316106"/>
            <a:chOff x="-3246485" y="1145261"/>
            <a:chExt cx="16248415" cy="5316106"/>
          </a:xfrm>
        </p:grpSpPr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ECE90C33-EEA0-67CE-46CB-57EBCB93E6EB}"/>
                </a:ext>
              </a:extLst>
            </p:cNvPr>
            <p:cNvSpPr txBox="1"/>
            <p:nvPr/>
          </p:nvSpPr>
          <p:spPr>
            <a:xfrm>
              <a:off x="8157644" y="5734152"/>
              <a:ext cx="1042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x</a:t>
              </a:r>
              <a:r>
                <a:rPr kumimoji="1" lang="en-US" altLang="ja-JP" dirty="0"/>
                <a:t> = </a:t>
              </a:r>
              <a:r>
                <a:rPr lang="en-US" altLang="ja-JP" dirty="0"/>
                <a:t>59.8</a:t>
              </a:r>
              <a:endParaRPr kumimoji="1" lang="ja-JP" altLang="en-US" dirty="0"/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A995E6D3-E0CF-879D-BCA0-CDE93F19BBD1}"/>
                </a:ext>
              </a:extLst>
            </p:cNvPr>
            <p:cNvSpPr txBox="1"/>
            <p:nvPr/>
          </p:nvSpPr>
          <p:spPr>
            <a:xfrm>
              <a:off x="4348053" y="6092035"/>
              <a:ext cx="931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x = </a:t>
              </a:r>
              <a:r>
                <a:rPr lang="en-US" altLang="ja-JP" dirty="0"/>
                <a:t>59</a:t>
              </a:r>
              <a:endParaRPr kumimoji="1" lang="ja-JP" altLang="en-US" dirty="0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903DE13C-85FA-A734-E17A-9AFD893AD0D6}"/>
                </a:ext>
              </a:extLst>
            </p:cNvPr>
            <p:cNvSpPr txBox="1"/>
            <p:nvPr/>
          </p:nvSpPr>
          <p:spPr>
            <a:xfrm>
              <a:off x="11252447" y="5887669"/>
              <a:ext cx="93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x= 5</a:t>
              </a:r>
              <a:r>
                <a:rPr lang="en-US" altLang="ja-JP" dirty="0"/>
                <a:t>8</a:t>
              </a:r>
              <a:endParaRPr kumimoji="1" lang="ja-JP" altLang="en-US" dirty="0"/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2D2830F8-19E7-12F5-FFDA-72C1F807641A}"/>
                </a:ext>
              </a:extLst>
            </p:cNvPr>
            <p:cNvSpPr txBox="1"/>
            <p:nvPr/>
          </p:nvSpPr>
          <p:spPr>
            <a:xfrm>
              <a:off x="4731828" y="5633675"/>
              <a:ext cx="926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x = </a:t>
              </a:r>
              <a:r>
                <a:rPr lang="en-US" altLang="ja-JP" dirty="0"/>
                <a:t>60</a:t>
              </a:r>
              <a:endParaRPr kumimoji="1" lang="ja-JP" altLang="en-US" dirty="0"/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EECBC02B-A90F-9671-6E3F-5F15B3471953}"/>
                </a:ext>
              </a:extLst>
            </p:cNvPr>
            <p:cNvSpPr txBox="1"/>
            <p:nvPr/>
          </p:nvSpPr>
          <p:spPr>
            <a:xfrm>
              <a:off x="3924057" y="1833315"/>
              <a:ext cx="1883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p_xmid</a:t>
              </a:r>
              <a:r>
                <a:rPr kumimoji="1" lang="en-US" altLang="ja-JP" dirty="0"/>
                <a:t>(1)=59.8</a:t>
              </a:r>
            </a:p>
          </p:txBody>
        </p:sp>
        <p:sp>
          <p:nvSpPr>
            <p:cNvPr id="6" name="円弧 5">
              <a:extLst>
                <a:ext uri="{FF2B5EF4-FFF2-40B4-BE49-F238E27FC236}">
                  <a16:creationId xmlns:a16="http://schemas.microsoft.com/office/drawing/2014/main" id="{0B6A1FFE-5C31-EF02-E766-693F675FF4F8}"/>
                </a:ext>
              </a:extLst>
            </p:cNvPr>
            <p:cNvSpPr/>
            <p:nvPr/>
          </p:nvSpPr>
          <p:spPr>
            <a:xfrm>
              <a:off x="7805385" y="1269059"/>
              <a:ext cx="674232" cy="2321467"/>
            </a:xfrm>
            <a:prstGeom prst="arc">
              <a:avLst>
                <a:gd name="adj1" fmla="val 6641473"/>
                <a:gd name="adj2" fmla="val 15460384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3A7AB13-FD45-0D6E-1D4A-1880FB67F091}"/>
                </a:ext>
              </a:extLst>
            </p:cNvPr>
            <p:cNvSpPr txBox="1"/>
            <p:nvPr/>
          </p:nvSpPr>
          <p:spPr>
            <a:xfrm>
              <a:off x="6955363" y="1154997"/>
              <a:ext cx="1883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current_volume</a:t>
              </a:r>
              <a:endParaRPr kumimoji="1" lang="ja-JP" altLang="en-US" dirty="0"/>
            </a:p>
          </p:txBody>
        </p:sp>
        <p:sp>
          <p:nvSpPr>
            <p:cNvPr id="29" name="円弧 28">
              <a:extLst>
                <a:ext uri="{FF2B5EF4-FFF2-40B4-BE49-F238E27FC236}">
                  <a16:creationId xmlns:a16="http://schemas.microsoft.com/office/drawing/2014/main" id="{9D463F81-ED32-F87F-6F1E-277EC76B9AE2}"/>
                </a:ext>
              </a:extLst>
            </p:cNvPr>
            <p:cNvSpPr/>
            <p:nvPr/>
          </p:nvSpPr>
          <p:spPr>
            <a:xfrm>
              <a:off x="1741084" y="3760600"/>
              <a:ext cx="2932915" cy="1200830"/>
            </a:xfrm>
            <a:prstGeom prst="arc">
              <a:avLst>
                <a:gd name="adj1" fmla="val 10906443"/>
                <a:gd name="adj2" fmla="val 21495227"/>
              </a:avLst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弧 29">
              <a:extLst>
                <a:ext uri="{FF2B5EF4-FFF2-40B4-BE49-F238E27FC236}">
                  <a16:creationId xmlns:a16="http://schemas.microsoft.com/office/drawing/2014/main" id="{FC13DA9B-814F-D66D-6B39-BFB61C891310}"/>
                </a:ext>
              </a:extLst>
            </p:cNvPr>
            <p:cNvSpPr/>
            <p:nvPr/>
          </p:nvSpPr>
          <p:spPr>
            <a:xfrm>
              <a:off x="10744188" y="1154998"/>
              <a:ext cx="674232" cy="2698264"/>
            </a:xfrm>
            <a:prstGeom prst="arc">
              <a:avLst>
                <a:gd name="adj1" fmla="val 6537064"/>
                <a:gd name="adj2" fmla="val 15457630"/>
              </a:avLst>
            </a:prstGeom>
            <a:ln w="19050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05FBF656-E251-8B09-B3A5-54AD711BB50C}"/>
                </a:ext>
              </a:extLst>
            </p:cNvPr>
            <p:cNvSpPr txBox="1"/>
            <p:nvPr/>
          </p:nvSpPr>
          <p:spPr>
            <a:xfrm>
              <a:off x="10286611" y="1145261"/>
              <a:ext cx="1525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old_volume</a:t>
              </a:r>
              <a:endParaRPr kumimoji="1" lang="ja-JP" altLang="en-US" dirty="0"/>
            </a:p>
          </p:txBody>
        </p:sp>
        <p:sp>
          <p:nvSpPr>
            <p:cNvPr id="9" name="二等辺三角形 8">
              <a:extLst>
                <a:ext uri="{FF2B5EF4-FFF2-40B4-BE49-F238E27FC236}">
                  <a16:creationId xmlns:a16="http://schemas.microsoft.com/office/drawing/2014/main" id="{42700F7E-A05F-7A7E-6970-DA5F39DF70B3}"/>
                </a:ext>
              </a:extLst>
            </p:cNvPr>
            <p:cNvSpPr/>
            <p:nvPr/>
          </p:nvSpPr>
          <p:spPr>
            <a:xfrm rot="21146675">
              <a:off x="10364408" y="2497053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" name="二等辺三角形 10">
              <a:extLst>
                <a:ext uri="{FF2B5EF4-FFF2-40B4-BE49-F238E27FC236}">
                  <a16:creationId xmlns:a16="http://schemas.microsoft.com/office/drawing/2014/main" id="{3023FAFB-DF9A-C05C-39EB-6E42FA879CFF}"/>
                </a:ext>
              </a:extLst>
            </p:cNvPr>
            <p:cNvSpPr/>
            <p:nvPr/>
          </p:nvSpPr>
          <p:spPr>
            <a:xfrm rot="21146675">
              <a:off x="10399684" y="5191626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2" name="平行四辺形 21">
              <a:extLst>
                <a:ext uri="{FF2B5EF4-FFF2-40B4-BE49-F238E27FC236}">
                  <a16:creationId xmlns:a16="http://schemas.microsoft.com/office/drawing/2014/main" id="{C77F6D44-087B-5F56-8EB9-977A410DDDC8}"/>
                </a:ext>
              </a:extLst>
            </p:cNvPr>
            <p:cNvSpPr/>
            <p:nvPr/>
          </p:nvSpPr>
          <p:spPr>
            <a:xfrm rot="5400000" flipV="1">
              <a:off x="9966302" y="3840721"/>
              <a:ext cx="2215197" cy="1294093"/>
            </a:xfrm>
            <a:prstGeom prst="parallelogram">
              <a:avLst>
                <a:gd name="adj" fmla="val 12952"/>
              </a:avLst>
            </a:prstGeom>
            <a:solidFill>
              <a:schemeClr val="accent6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26" name="二等辺三角形 25">
              <a:extLst>
                <a:ext uri="{FF2B5EF4-FFF2-40B4-BE49-F238E27FC236}">
                  <a16:creationId xmlns:a16="http://schemas.microsoft.com/office/drawing/2014/main" id="{53FE5A23-849F-51FC-F7F4-6452A22CF543}"/>
                </a:ext>
              </a:extLst>
            </p:cNvPr>
            <p:cNvSpPr/>
            <p:nvPr/>
          </p:nvSpPr>
          <p:spPr>
            <a:xfrm rot="21049360">
              <a:off x="10368803" y="2666823"/>
              <a:ext cx="1290543" cy="780489"/>
            </a:xfrm>
            <a:prstGeom prst="triangle">
              <a:avLst>
                <a:gd name="adj" fmla="val 92324"/>
              </a:avLst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27" name="二等辺三角形 26">
              <a:extLst>
                <a:ext uri="{FF2B5EF4-FFF2-40B4-BE49-F238E27FC236}">
                  <a16:creationId xmlns:a16="http://schemas.microsoft.com/office/drawing/2014/main" id="{804AE51C-CD31-0183-7270-BF0DF27DF2ED}"/>
                </a:ext>
              </a:extLst>
            </p:cNvPr>
            <p:cNvSpPr/>
            <p:nvPr/>
          </p:nvSpPr>
          <p:spPr>
            <a:xfrm rot="21146675">
              <a:off x="7075962" y="2497052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8" name="二等辺三角形 27">
              <a:extLst>
                <a:ext uri="{FF2B5EF4-FFF2-40B4-BE49-F238E27FC236}">
                  <a16:creationId xmlns:a16="http://schemas.microsoft.com/office/drawing/2014/main" id="{11E7BFEC-889C-D84E-4824-AD67341A922C}"/>
                </a:ext>
              </a:extLst>
            </p:cNvPr>
            <p:cNvSpPr/>
            <p:nvPr/>
          </p:nvSpPr>
          <p:spPr>
            <a:xfrm rot="21146675">
              <a:off x="7111238" y="5191626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2" name="平行四辺形 31">
              <a:extLst>
                <a:ext uri="{FF2B5EF4-FFF2-40B4-BE49-F238E27FC236}">
                  <a16:creationId xmlns:a16="http://schemas.microsoft.com/office/drawing/2014/main" id="{E2121947-8214-140C-08AB-723AEDC199D1}"/>
                </a:ext>
              </a:extLst>
            </p:cNvPr>
            <p:cNvSpPr/>
            <p:nvPr/>
          </p:nvSpPr>
          <p:spPr>
            <a:xfrm rot="5400000" flipV="1">
              <a:off x="6721715" y="3779478"/>
              <a:ext cx="2227415" cy="1391514"/>
            </a:xfrm>
            <a:prstGeom prst="parallelogram">
              <a:avLst>
                <a:gd name="adj" fmla="val 12952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33" name="二等辺三角形 32">
              <a:extLst>
                <a:ext uri="{FF2B5EF4-FFF2-40B4-BE49-F238E27FC236}">
                  <a16:creationId xmlns:a16="http://schemas.microsoft.com/office/drawing/2014/main" id="{C0995DFF-0D1B-539A-EFBD-3DA9E77C01F4}"/>
                </a:ext>
              </a:extLst>
            </p:cNvPr>
            <p:cNvSpPr/>
            <p:nvPr/>
          </p:nvSpPr>
          <p:spPr>
            <a:xfrm rot="21146675">
              <a:off x="7141850" y="2571001"/>
              <a:ext cx="1334608" cy="853760"/>
            </a:xfrm>
            <a:prstGeom prst="triangle">
              <a:avLst>
                <a:gd name="adj" fmla="val 89885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35" name="二等辺三角形 34">
              <a:extLst>
                <a:ext uri="{FF2B5EF4-FFF2-40B4-BE49-F238E27FC236}">
                  <a16:creationId xmlns:a16="http://schemas.microsoft.com/office/drawing/2014/main" id="{D424B4AF-6901-8096-039A-E6425299BDF0}"/>
                </a:ext>
              </a:extLst>
            </p:cNvPr>
            <p:cNvSpPr/>
            <p:nvPr/>
          </p:nvSpPr>
          <p:spPr>
            <a:xfrm rot="21146675">
              <a:off x="3420980" y="2497052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6" name="二等辺三角形 35">
              <a:extLst>
                <a:ext uri="{FF2B5EF4-FFF2-40B4-BE49-F238E27FC236}">
                  <a16:creationId xmlns:a16="http://schemas.microsoft.com/office/drawing/2014/main" id="{5FF0747B-4D2E-69CA-FE15-685922CA53E9}"/>
                </a:ext>
              </a:extLst>
            </p:cNvPr>
            <p:cNvSpPr/>
            <p:nvPr/>
          </p:nvSpPr>
          <p:spPr>
            <a:xfrm rot="21146675">
              <a:off x="3456256" y="5191626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7" name="平行四辺形 36">
              <a:extLst>
                <a:ext uri="{FF2B5EF4-FFF2-40B4-BE49-F238E27FC236}">
                  <a16:creationId xmlns:a16="http://schemas.microsoft.com/office/drawing/2014/main" id="{8B8EDDFB-2133-FB25-5FB7-5982BCECC09C}"/>
                </a:ext>
              </a:extLst>
            </p:cNvPr>
            <p:cNvSpPr/>
            <p:nvPr/>
          </p:nvSpPr>
          <p:spPr>
            <a:xfrm rot="5400000" flipV="1">
              <a:off x="3788038" y="4293712"/>
              <a:ext cx="2052000" cy="177186"/>
            </a:xfrm>
            <a:prstGeom prst="parallelogram">
              <a:avLst>
                <a:gd name="adj" fmla="val 12952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41" name="二等辺三角形 40">
              <a:extLst>
                <a:ext uri="{FF2B5EF4-FFF2-40B4-BE49-F238E27FC236}">
                  <a16:creationId xmlns:a16="http://schemas.microsoft.com/office/drawing/2014/main" id="{A1EF2861-A779-0238-850E-91FEFEEBD205}"/>
                </a:ext>
              </a:extLst>
            </p:cNvPr>
            <p:cNvSpPr/>
            <p:nvPr/>
          </p:nvSpPr>
          <p:spPr>
            <a:xfrm rot="21146675">
              <a:off x="3412845" y="2565446"/>
              <a:ext cx="1429488" cy="895633"/>
            </a:xfrm>
            <a:prstGeom prst="triangle">
              <a:avLst>
                <a:gd name="adj" fmla="val 90423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2" name="平行四辺形 41">
              <a:extLst>
                <a:ext uri="{FF2B5EF4-FFF2-40B4-BE49-F238E27FC236}">
                  <a16:creationId xmlns:a16="http://schemas.microsoft.com/office/drawing/2014/main" id="{B769D871-1B05-5BBA-4BDD-136FC4ACB102}"/>
                </a:ext>
              </a:extLst>
            </p:cNvPr>
            <p:cNvSpPr/>
            <p:nvPr/>
          </p:nvSpPr>
          <p:spPr>
            <a:xfrm rot="16200000">
              <a:off x="3496537" y="4173014"/>
              <a:ext cx="2182424" cy="288157"/>
            </a:xfrm>
            <a:prstGeom prst="parallelogram">
              <a:avLst>
                <a:gd name="adj" fmla="val 45836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0C089B46-CC86-CFDC-4F02-AFE4C62782A8}"/>
                </a:ext>
              </a:extLst>
            </p:cNvPr>
            <p:cNvSpPr txBox="1"/>
            <p:nvPr/>
          </p:nvSpPr>
          <p:spPr>
            <a:xfrm>
              <a:off x="5878970" y="3717731"/>
              <a:ext cx="100340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0" dirty="0"/>
                <a:t>=</a:t>
              </a:r>
              <a:endParaRPr kumimoji="1" lang="ja-JP" altLang="en-US" sz="8000" dirty="0"/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3DC57B2A-BD60-A350-8DC7-7E289090D330}"/>
                </a:ext>
              </a:extLst>
            </p:cNvPr>
            <p:cNvSpPr txBox="1"/>
            <p:nvPr/>
          </p:nvSpPr>
          <p:spPr>
            <a:xfrm>
              <a:off x="9440659" y="3509948"/>
              <a:ext cx="112855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600" dirty="0"/>
                <a:t>-</a:t>
              </a:r>
              <a:endParaRPr kumimoji="1" lang="ja-JP" altLang="en-US" sz="9600" dirty="0"/>
            </a:p>
          </p:txBody>
        </p:sp>
        <p:sp>
          <p:nvSpPr>
            <p:cNvPr id="48" name="二等辺三角形 47">
              <a:extLst>
                <a:ext uri="{FF2B5EF4-FFF2-40B4-BE49-F238E27FC236}">
                  <a16:creationId xmlns:a16="http://schemas.microsoft.com/office/drawing/2014/main" id="{E3868F94-01CA-4986-409D-EC779FD38414}"/>
                </a:ext>
              </a:extLst>
            </p:cNvPr>
            <p:cNvSpPr/>
            <p:nvPr/>
          </p:nvSpPr>
          <p:spPr>
            <a:xfrm rot="21090094">
              <a:off x="3399994" y="2684892"/>
              <a:ext cx="1274474" cy="777098"/>
            </a:xfrm>
            <a:prstGeom prst="triangle">
              <a:avLst>
                <a:gd name="adj" fmla="val 9380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05A00372-F9D3-32DD-AA8B-0D5A3BD59A69}"/>
                </a:ext>
              </a:extLst>
            </p:cNvPr>
            <p:cNvSpPr/>
            <p:nvPr/>
          </p:nvSpPr>
          <p:spPr>
            <a:xfrm>
              <a:off x="4626409" y="2140200"/>
              <a:ext cx="964930" cy="721235"/>
            </a:xfrm>
            <a:prstGeom prst="arc">
              <a:avLst>
                <a:gd name="adj1" fmla="val 11214053"/>
                <a:gd name="adj2" fmla="val 13893418"/>
              </a:avLst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2EAA6C8-EE34-09D6-276B-1197DBF46A7F}"/>
                </a:ext>
              </a:extLst>
            </p:cNvPr>
            <p:cNvCxnSpPr>
              <a:cxnSpLocks/>
            </p:cNvCxnSpPr>
            <p:nvPr/>
          </p:nvCxnSpPr>
          <p:spPr>
            <a:xfrm>
              <a:off x="8531180" y="2880362"/>
              <a:ext cx="0" cy="29184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12F6A45A-9293-53AD-B612-AB0F3B40872A}"/>
                </a:ext>
              </a:extLst>
            </p:cNvPr>
            <p:cNvCxnSpPr>
              <a:cxnSpLocks/>
            </p:cNvCxnSpPr>
            <p:nvPr/>
          </p:nvCxnSpPr>
          <p:spPr>
            <a:xfrm>
              <a:off x="11720947" y="2948098"/>
              <a:ext cx="0" cy="29395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BF093B4A-FFAD-4EE9-BC6B-CDC1A30913E1}"/>
                </a:ext>
              </a:extLst>
            </p:cNvPr>
            <p:cNvSpPr txBox="1"/>
            <p:nvPr/>
          </p:nvSpPr>
          <p:spPr>
            <a:xfrm>
              <a:off x="7947948" y="1843967"/>
              <a:ext cx="1883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p_xmid</a:t>
              </a:r>
              <a:r>
                <a:rPr kumimoji="1" lang="en-US" altLang="ja-JP" dirty="0"/>
                <a:t>(1)=59.8</a:t>
              </a:r>
            </a:p>
          </p:txBody>
        </p:sp>
        <p:sp>
          <p:nvSpPr>
            <p:cNvPr id="4" name="円弧 3">
              <a:extLst>
                <a:ext uri="{FF2B5EF4-FFF2-40B4-BE49-F238E27FC236}">
                  <a16:creationId xmlns:a16="http://schemas.microsoft.com/office/drawing/2014/main" id="{9A0EF590-7225-215E-B051-4EE917A42422}"/>
                </a:ext>
              </a:extLst>
            </p:cNvPr>
            <p:cNvSpPr/>
            <p:nvPr/>
          </p:nvSpPr>
          <p:spPr>
            <a:xfrm>
              <a:off x="8268889" y="2159127"/>
              <a:ext cx="964930" cy="721235"/>
            </a:xfrm>
            <a:prstGeom prst="arc">
              <a:avLst>
                <a:gd name="adj1" fmla="val 11214053"/>
                <a:gd name="adj2" fmla="val 13893418"/>
              </a:avLst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円弧 4">
              <a:extLst>
                <a:ext uri="{FF2B5EF4-FFF2-40B4-BE49-F238E27FC236}">
                  <a16:creationId xmlns:a16="http://schemas.microsoft.com/office/drawing/2014/main" id="{DFF31805-2281-29EE-5904-0747E98E9C63}"/>
                </a:ext>
              </a:extLst>
            </p:cNvPr>
            <p:cNvSpPr/>
            <p:nvPr/>
          </p:nvSpPr>
          <p:spPr>
            <a:xfrm>
              <a:off x="11577779" y="2151653"/>
              <a:ext cx="964930" cy="721235"/>
            </a:xfrm>
            <a:prstGeom prst="arc">
              <a:avLst>
                <a:gd name="adj1" fmla="val 11214053"/>
                <a:gd name="adj2" fmla="val 13893418"/>
              </a:avLst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41299A2F-0687-8F7A-D280-F9650AFB213A}"/>
                </a:ext>
              </a:extLst>
            </p:cNvPr>
            <p:cNvSpPr txBox="1"/>
            <p:nvPr/>
          </p:nvSpPr>
          <p:spPr>
            <a:xfrm>
              <a:off x="11118558" y="1810081"/>
              <a:ext cx="1883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p_xmid</a:t>
              </a:r>
              <a:r>
                <a:rPr kumimoji="1" lang="en-US" altLang="ja-JP" dirty="0"/>
                <a:t>(1)=59.8</a:t>
              </a:r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CC903381-7FC1-315C-3700-DBE0AF5DF306}"/>
                </a:ext>
              </a:extLst>
            </p:cNvPr>
            <p:cNvSpPr/>
            <p:nvPr/>
          </p:nvSpPr>
          <p:spPr>
            <a:xfrm>
              <a:off x="8502789" y="3286102"/>
              <a:ext cx="108000" cy="108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/>
            </a:p>
          </p:txBody>
        </p: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67364CEE-5179-C04B-DD7E-15DFD20BB7FF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8594973" y="2763631"/>
              <a:ext cx="550364" cy="53828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31B8F69A-826C-AC8E-8A32-8ED6D3EFD67D}"/>
                </a:ext>
              </a:extLst>
            </p:cNvPr>
            <p:cNvSpPr txBox="1"/>
            <p:nvPr/>
          </p:nvSpPr>
          <p:spPr>
            <a:xfrm>
              <a:off x="8568434" y="2425077"/>
              <a:ext cx="25150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 err="1">
                  <a:solidFill>
                    <a:srgbClr val="FF0000"/>
                  </a:solidFill>
                </a:rPr>
                <a:t>s</a:t>
              </a:r>
              <a:r>
                <a:rPr kumimoji="1" lang="en-US" altLang="ja-JP" sz="1600" dirty="0" err="1">
                  <a:solidFill>
                    <a:srgbClr val="FF0000"/>
                  </a:solidFill>
                </a:rPr>
                <a:t>lice_edge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 </a:t>
              </a:r>
              <a:r>
                <a:rPr kumimoji="1" lang="ja-JP" altLang="en-US" sz="1600" dirty="0"/>
                <a:t>で求める．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9EE7618-A74D-D917-8195-4C3A42E287B7}"/>
                </a:ext>
              </a:extLst>
            </p:cNvPr>
            <p:cNvSpPr txBox="1"/>
            <p:nvPr/>
          </p:nvSpPr>
          <p:spPr>
            <a:xfrm>
              <a:off x="-3246485" y="4260891"/>
              <a:ext cx="6465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v</a:t>
              </a:r>
              <a:r>
                <a:rPr kumimoji="1" lang="en-US" altLang="ja-JP" dirty="0"/>
                <a:t>olume(</a:t>
              </a:r>
              <a:r>
                <a:rPr lang="en-US" altLang="ja-JP" dirty="0"/>
                <a:t>59</a:t>
              </a:r>
              <a:r>
                <a:rPr kumimoji="1" lang="en-US" altLang="ja-JP" dirty="0"/>
                <a:t>) =</a:t>
              </a:r>
              <a:r>
                <a:rPr lang="ja-JP" altLang="en-US" dirty="0"/>
                <a:t> </a:t>
              </a:r>
              <a:r>
                <a:rPr lang="en-US" altLang="ja-JP" dirty="0"/>
                <a:t>volume(59) + </a:t>
              </a:r>
              <a:r>
                <a:rPr lang="ja-JP" altLang="en-US" dirty="0"/>
                <a:t> </a:t>
              </a:r>
              <a:r>
                <a:rPr lang="en-US" altLang="ja-JP" dirty="0"/>
                <a:t>(</a:t>
              </a:r>
              <a:r>
                <a:rPr lang="en-US" altLang="ja-JP" dirty="0" err="1"/>
                <a:t>current_volume</a:t>
              </a:r>
              <a:r>
                <a:rPr lang="ja-JP" altLang="en-US" dirty="0"/>
                <a:t> </a:t>
              </a:r>
              <a:r>
                <a:rPr lang="en-US" altLang="ja-JP" dirty="0"/>
                <a:t>–</a:t>
              </a:r>
              <a:r>
                <a:rPr lang="ja-JP" altLang="en-US" dirty="0"/>
                <a:t> </a:t>
              </a:r>
              <a:r>
                <a:rPr lang="en-US" altLang="ja-JP" dirty="0" err="1"/>
                <a:t>old_volume</a:t>
              </a:r>
              <a:r>
                <a:rPr lang="en-US" altLang="ja-JP" dirty="0"/>
                <a:t>)</a:t>
              </a:r>
              <a:endParaRPr kumimoji="1" lang="ja-JP" altLang="en-US" dirty="0"/>
            </a:p>
          </p:txBody>
        </p: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22C1816C-B1E5-F49D-F189-4016E86303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0932" y="2940736"/>
              <a:ext cx="12990" cy="27527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D6CC0DFC-48E9-D575-255D-258DD972BE0A}"/>
                </a:ext>
              </a:extLst>
            </p:cNvPr>
            <p:cNvCxnSpPr>
              <a:cxnSpLocks/>
            </p:cNvCxnSpPr>
            <p:nvPr/>
          </p:nvCxnSpPr>
          <p:spPr>
            <a:xfrm>
              <a:off x="4719043" y="2995066"/>
              <a:ext cx="0" cy="31512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9820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DC25C3B8-E14B-B954-F9CF-3F98CBD52006}"/>
              </a:ext>
            </a:extLst>
          </p:cNvPr>
          <p:cNvGrpSpPr/>
          <p:nvPr/>
        </p:nvGrpSpPr>
        <p:grpSpPr>
          <a:xfrm>
            <a:off x="-2673947" y="523214"/>
            <a:ext cx="12735632" cy="4805292"/>
            <a:chOff x="-2673947" y="523214"/>
            <a:chExt cx="12735632" cy="4805292"/>
          </a:xfrm>
        </p:grpSpPr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B488BABE-5C4A-28EE-A57E-667F4A2CD5BA}"/>
                </a:ext>
              </a:extLst>
            </p:cNvPr>
            <p:cNvSpPr/>
            <p:nvPr/>
          </p:nvSpPr>
          <p:spPr>
            <a:xfrm rot="21146675">
              <a:off x="3715418" y="1189545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5F52E61E-940B-D6C2-95C1-CD279FC2F3A8}"/>
                </a:ext>
              </a:extLst>
            </p:cNvPr>
            <p:cNvSpPr/>
            <p:nvPr/>
          </p:nvSpPr>
          <p:spPr>
            <a:xfrm rot="21146675">
              <a:off x="3750694" y="3884119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" name="平行四辺形 8">
              <a:extLst>
                <a:ext uri="{FF2B5EF4-FFF2-40B4-BE49-F238E27FC236}">
                  <a16:creationId xmlns:a16="http://schemas.microsoft.com/office/drawing/2014/main" id="{F5A72065-4392-54F4-DBEE-33DA58E77F11}"/>
                </a:ext>
              </a:extLst>
            </p:cNvPr>
            <p:cNvSpPr/>
            <p:nvPr/>
          </p:nvSpPr>
          <p:spPr>
            <a:xfrm rot="5400000" flipV="1">
              <a:off x="4719241" y="2801485"/>
              <a:ext cx="2075400" cy="353642"/>
            </a:xfrm>
            <a:prstGeom prst="parallelogram">
              <a:avLst>
                <a:gd name="adj" fmla="val 10258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1" name="二等辺三角形 10">
              <a:extLst>
                <a:ext uri="{FF2B5EF4-FFF2-40B4-BE49-F238E27FC236}">
                  <a16:creationId xmlns:a16="http://schemas.microsoft.com/office/drawing/2014/main" id="{50469F07-4705-2684-0586-2BB5B663ECA6}"/>
                </a:ext>
              </a:extLst>
            </p:cNvPr>
            <p:cNvSpPr/>
            <p:nvPr/>
          </p:nvSpPr>
          <p:spPr>
            <a:xfrm rot="21212271">
              <a:off x="5563021" y="1637845"/>
              <a:ext cx="346117" cy="316144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D3E2C27F-DA36-74B8-A726-940460BD38BE}"/>
                </a:ext>
              </a:extLst>
            </p:cNvPr>
            <p:cNvSpPr txBox="1"/>
            <p:nvPr/>
          </p:nvSpPr>
          <p:spPr>
            <a:xfrm>
              <a:off x="6247255" y="1386195"/>
              <a:ext cx="2134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p_xmax</a:t>
              </a:r>
              <a:r>
                <a:rPr kumimoji="1" lang="en-US" altLang="ja-JP" dirty="0"/>
                <a:t>(1) = 80.3</a:t>
              </a:r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5C4A5B97-7CF8-971F-8C3D-CE5F8250A9F8}"/>
                </a:ext>
              </a:extLst>
            </p:cNvPr>
            <p:cNvCxnSpPr>
              <a:cxnSpLocks/>
            </p:cNvCxnSpPr>
            <p:nvPr/>
          </p:nvCxnSpPr>
          <p:spPr>
            <a:xfrm>
              <a:off x="5582062" y="980306"/>
              <a:ext cx="0" cy="399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1E4016A0-ADFD-D48E-AA5D-FAAF524121B8}"/>
                </a:ext>
              </a:extLst>
            </p:cNvPr>
            <p:cNvSpPr txBox="1"/>
            <p:nvPr/>
          </p:nvSpPr>
          <p:spPr>
            <a:xfrm>
              <a:off x="5160540" y="4959174"/>
              <a:ext cx="4901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err="1"/>
                <a:t>slice_X</a:t>
              </a:r>
              <a:r>
                <a:rPr kumimoji="1" lang="en-US" altLang="ja-JP" dirty="0"/>
                <a:t> = </a:t>
              </a:r>
              <a:r>
                <a:rPr lang="en-US" altLang="ja-JP" dirty="0"/>
                <a:t>ceil</a:t>
              </a:r>
              <a:r>
                <a:rPr kumimoji="1" lang="en-US" altLang="ja-JP" dirty="0"/>
                <a:t>(</a:t>
              </a:r>
              <a:r>
                <a:rPr kumimoji="1" lang="en-US" altLang="ja-JP" dirty="0" err="1"/>
                <a:t>p_xmax</a:t>
              </a:r>
              <a:r>
                <a:rPr kumimoji="1" lang="en-US" altLang="ja-JP" dirty="0"/>
                <a:t>(1)) – 1 = 81 - 1 = 80</a:t>
              </a:r>
              <a:endParaRPr kumimoji="1" lang="ja-JP" altLang="en-US" dirty="0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BEC07FC4-D080-6097-F2F1-FE57B8E5878F}"/>
                </a:ext>
              </a:extLst>
            </p:cNvPr>
            <p:cNvSpPr/>
            <p:nvPr/>
          </p:nvSpPr>
          <p:spPr>
            <a:xfrm flipH="1">
              <a:off x="-1451728" y="2430566"/>
              <a:ext cx="7288268" cy="1180335"/>
            </a:xfrm>
            <a:prstGeom prst="arc">
              <a:avLst>
                <a:gd name="adj1" fmla="val 10868133"/>
                <a:gd name="adj2" fmla="val 2094943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6979535D-5029-DBD4-1D00-D3A2C6B95F02}"/>
                </a:ext>
              </a:extLst>
            </p:cNvPr>
            <p:cNvSpPr txBox="1"/>
            <p:nvPr/>
          </p:nvSpPr>
          <p:spPr>
            <a:xfrm>
              <a:off x="-2624481" y="2545610"/>
              <a:ext cx="27969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current_volume</a:t>
              </a:r>
              <a:r>
                <a:rPr kumimoji="1" lang="ja-JP" altLang="en-US" dirty="0"/>
                <a:t>に代入</a:t>
              </a: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B72C5ACC-C16A-D10F-FF5B-44D7FF5F8FC2}"/>
                </a:ext>
              </a:extLst>
            </p:cNvPr>
            <p:cNvSpPr txBox="1"/>
            <p:nvPr/>
          </p:nvSpPr>
          <p:spPr>
            <a:xfrm>
              <a:off x="-2624481" y="3088661"/>
              <a:ext cx="6414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v</a:t>
              </a:r>
              <a:r>
                <a:rPr kumimoji="1" lang="en-US" altLang="ja-JP" dirty="0"/>
                <a:t>olume(80) =</a:t>
              </a:r>
              <a:r>
                <a:rPr lang="ja-JP" altLang="en-US" dirty="0"/>
                <a:t> </a:t>
              </a:r>
              <a:r>
                <a:rPr lang="en-US" altLang="ja-JP" dirty="0"/>
                <a:t>volume(80) + </a:t>
              </a:r>
              <a:r>
                <a:rPr lang="ja-JP" altLang="en-US" dirty="0"/>
                <a:t> </a:t>
              </a:r>
              <a:r>
                <a:rPr lang="en-US" altLang="ja-JP" dirty="0" err="1"/>
                <a:t>current_volume</a:t>
              </a:r>
              <a:r>
                <a:rPr lang="ja-JP" altLang="en-US" dirty="0"/>
                <a:t> </a:t>
              </a:r>
              <a:r>
                <a:rPr lang="en-US" altLang="ja-JP" dirty="0"/>
                <a:t>–</a:t>
              </a:r>
              <a:r>
                <a:rPr lang="ja-JP" altLang="en-US" dirty="0"/>
                <a:t> </a:t>
              </a:r>
              <a:r>
                <a:rPr lang="en-US" altLang="ja-JP" dirty="0" err="1"/>
                <a:t>old_volume</a:t>
              </a:r>
              <a:endParaRPr kumimoji="1" lang="ja-JP" altLang="en-US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2F81D98E-E0D3-2A58-8939-6013C2933773}"/>
                </a:ext>
              </a:extLst>
            </p:cNvPr>
            <p:cNvSpPr txBox="1"/>
            <p:nvPr/>
          </p:nvSpPr>
          <p:spPr>
            <a:xfrm>
              <a:off x="-2624481" y="2026145"/>
              <a:ext cx="18846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 err="1"/>
                <a:t>old_volume</a:t>
              </a:r>
              <a:r>
                <a:rPr lang="en-US" altLang="ja-JP" dirty="0"/>
                <a:t> = 0</a:t>
              </a:r>
              <a:endParaRPr lang="ja-JP" altLang="en-US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FC898B6B-9DCE-25DB-9A02-018E89048B45}"/>
                </a:ext>
              </a:extLst>
            </p:cNvPr>
            <p:cNvSpPr txBox="1"/>
            <p:nvPr/>
          </p:nvSpPr>
          <p:spPr>
            <a:xfrm>
              <a:off x="-2673947" y="3576368"/>
              <a:ext cx="3305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err="1"/>
                <a:t>old_volume</a:t>
              </a:r>
              <a:r>
                <a:rPr lang="en-US" altLang="ja-JP" dirty="0"/>
                <a:t> =</a:t>
              </a:r>
              <a:r>
                <a:rPr lang="ja-JP" altLang="en-US" dirty="0"/>
                <a:t> </a:t>
              </a:r>
              <a:r>
                <a:rPr lang="en-US" altLang="ja-JP" dirty="0" err="1"/>
                <a:t>current_volume</a:t>
              </a:r>
              <a:endParaRPr kumimoji="1" lang="ja-JP" altLang="en-US" dirty="0"/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278F098C-5791-CAEB-E10A-C3C66A593B7F}"/>
                </a:ext>
              </a:extLst>
            </p:cNvPr>
            <p:cNvSpPr txBox="1"/>
            <p:nvPr/>
          </p:nvSpPr>
          <p:spPr>
            <a:xfrm>
              <a:off x="4016659" y="795640"/>
              <a:ext cx="1013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p_xmid</a:t>
              </a:r>
              <a:endParaRPr kumimoji="1" lang="en-US" altLang="ja-JP" dirty="0"/>
            </a:p>
          </p:txBody>
        </p:sp>
        <p:sp>
          <p:nvSpPr>
            <p:cNvPr id="5" name="円弧 4">
              <a:extLst>
                <a:ext uri="{FF2B5EF4-FFF2-40B4-BE49-F238E27FC236}">
                  <a16:creationId xmlns:a16="http://schemas.microsoft.com/office/drawing/2014/main" id="{B1B8B19B-FB74-44B4-06EB-DA044AE01159}"/>
                </a:ext>
              </a:extLst>
            </p:cNvPr>
            <p:cNvSpPr/>
            <p:nvPr/>
          </p:nvSpPr>
          <p:spPr>
            <a:xfrm>
              <a:off x="5892484" y="1596944"/>
              <a:ext cx="1013011" cy="1075781"/>
            </a:xfrm>
            <a:prstGeom prst="arc">
              <a:avLst>
                <a:gd name="adj1" fmla="val 12293510"/>
                <a:gd name="adj2" fmla="val 15574300"/>
              </a:avLst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A563A5DD-A077-16BC-44BA-63BDA30253CC}"/>
                </a:ext>
              </a:extLst>
            </p:cNvPr>
            <p:cNvSpPr/>
            <p:nvPr/>
          </p:nvSpPr>
          <p:spPr>
            <a:xfrm>
              <a:off x="5881704" y="1879956"/>
              <a:ext cx="108000" cy="10800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33114264-3A44-CDE9-D368-01C150263D0F}"/>
                </a:ext>
              </a:extLst>
            </p:cNvPr>
            <p:cNvSpPr/>
            <p:nvPr/>
          </p:nvSpPr>
          <p:spPr>
            <a:xfrm>
              <a:off x="5528062" y="1918145"/>
              <a:ext cx="108000" cy="108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FF84F07B-3450-1973-E8AE-9132E549C12A}"/>
                </a:ext>
              </a:extLst>
            </p:cNvPr>
            <p:cNvSpPr/>
            <p:nvPr/>
          </p:nvSpPr>
          <p:spPr>
            <a:xfrm>
              <a:off x="5466160" y="1580080"/>
              <a:ext cx="108000" cy="108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095548E7-2F85-FAEA-BDAE-39AFE8E41120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5520160" y="855494"/>
              <a:ext cx="575840" cy="7245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BBC0A598-BFF1-702F-8531-6DC135702FA0}"/>
                </a:ext>
              </a:extLst>
            </p:cNvPr>
            <p:cNvCxnSpPr>
              <a:cxnSpLocks/>
              <a:endCxn id="12" idx="7"/>
            </p:cNvCxnSpPr>
            <p:nvPr/>
          </p:nvCxnSpPr>
          <p:spPr>
            <a:xfrm flipH="1">
              <a:off x="5620246" y="847906"/>
              <a:ext cx="494022" cy="10860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3DDE5688-3BD8-E5A1-2C11-3D41463517AE}"/>
                </a:ext>
              </a:extLst>
            </p:cNvPr>
            <p:cNvSpPr txBox="1"/>
            <p:nvPr/>
          </p:nvSpPr>
          <p:spPr>
            <a:xfrm>
              <a:off x="5836540" y="523214"/>
              <a:ext cx="20686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 err="1">
                  <a:solidFill>
                    <a:srgbClr val="FF0000"/>
                  </a:solidFill>
                </a:rPr>
                <a:t>s</a:t>
              </a:r>
              <a:r>
                <a:rPr kumimoji="1" lang="en-US" altLang="ja-JP" sz="1600" dirty="0" err="1">
                  <a:solidFill>
                    <a:srgbClr val="FF0000"/>
                  </a:solidFill>
                </a:rPr>
                <a:t>lice_edge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 </a:t>
              </a:r>
              <a:r>
                <a:rPr kumimoji="1" lang="ja-JP" altLang="en-US" sz="1600" dirty="0"/>
                <a:t>で求める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9138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F70E9262-DF53-68F4-6196-AAE773D9561F}"/>
              </a:ext>
            </a:extLst>
          </p:cNvPr>
          <p:cNvGrpSpPr/>
          <p:nvPr/>
        </p:nvGrpSpPr>
        <p:grpSpPr>
          <a:xfrm>
            <a:off x="-2696943" y="605233"/>
            <a:ext cx="15770630" cy="4941814"/>
            <a:chOff x="-2696943" y="605233"/>
            <a:chExt cx="15770630" cy="4941814"/>
          </a:xfrm>
        </p:grpSpPr>
        <p:sp>
          <p:nvSpPr>
            <p:cNvPr id="2" name="二等辺三角形 1">
              <a:extLst>
                <a:ext uri="{FF2B5EF4-FFF2-40B4-BE49-F238E27FC236}">
                  <a16:creationId xmlns:a16="http://schemas.microsoft.com/office/drawing/2014/main" id="{608A577A-CBCA-BAB9-8988-3EC92B7B34E7}"/>
                </a:ext>
              </a:extLst>
            </p:cNvPr>
            <p:cNvSpPr/>
            <p:nvPr/>
          </p:nvSpPr>
          <p:spPr>
            <a:xfrm rot="21146675">
              <a:off x="9730088" y="1534857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" name="二等辺三角形 7">
              <a:extLst>
                <a:ext uri="{FF2B5EF4-FFF2-40B4-BE49-F238E27FC236}">
                  <a16:creationId xmlns:a16="http://schemas.microsoft.com/office/drawing/2014/main" id="{94BE0028-C296-E47C-8D7E-8D6C3F614C15}"/>
                </a:ext>
              </a:extLst>
            </p:cNvPr>
            <p:cNvSpPr/>
            <p:nvPr/>
          </p:nvSpPr>
          <p:spPr>
            <a:xfrm rot="21146675">
              <a:off x="9765364" y="4229430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0" name="平行四辺形 9">
              <a:extLst>
                <a:ext uri="{FF2B5EF4-FFF2-40B4-BE49-F238E27FC236}">
                  <a16:creationId xmlns:a16="http://schemas.microsoft.com/office/drawing/2014/main" id="{D44ABF59-5217-71A3-A436-4D80B5812E06}"/>
                </a:ext>
              </a:extLst>
            </p:cNvPr>
            <p:cNvSpPr/>
            <p:nvPr/>
          </p:nvSpPr>
          <p:spPr>
            <a:xfrm rot="5400000" flipV="1">
              <a:off x="10765124" y="3162493"/>
              <a:ext cx="2051598" cy="340179"/>
            </a:xfrm>
            <a:prstGeom prst="parallelogram">
              <a:avLst>
                <a:gd name="adj" fmla="val 12952"/>
              </a:avLst>
            </a:prstGeom>
            <a:solidFill>
              <a:schemeClr val="accent6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1DEF4F8C-FC6A-CC72-3D91-DCE2F933EDA2}"/>
                </a:ext>
              </a:extLst>
            </p:cNvPr>
            <p:cNvSpPr/>
            <p:nvPr/>
          </p:nvSpPr>
          <p:spPr>
            <a:xfrm rot="21160045">
              <a:off x="11601154" y="2031670"/>
              <a:ext cx="326521" cy="268541"/>
            </a:xfrm>
            <a:prstGeom prst="triangle">
              <a:avLst>
                <a:gd name="adj" fmla="val 0"/>
              </a:avLst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6E266E4E-32CA-485E-8A93-044FB7F5F7E9}"/>
                </a:ext>
              </a:extLst>
            </p:cNvPr>
            <p:cNvSpPr/>
            <p:nvPr/>
          </p:nvSpPr>
          <p:spPr>
            <a:xfrm rot="21146675">
              <a:off x="6441642" y="1534856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FEAC883B-82FB-34D8-636F-C9FEE640BF41}"/>
                </a:ext>
              </a:extLst>
            </p:cNvPr>
            <p:cNvSpPr/>
            <p:nvPr/>
          </p:nvSpPr>
          <p:spPr>
            <a:xfrm rot="21146675">
              <a:off x="6476918" y="4229430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6" name="平行四辺形 15">
              <a:extLst>
                <a:ext uri="{FF2B5EF4-FFF2-40B4-BE49-F238E27FC236}">
                  <a16:creationId xmlns:a16="http://schemas.microsoft.com/office/drawing/2014/main" id="{966BCD30-5CF8-F511-A735-DE7BEF781FEB}"/>
                </a:ext>
              </a:extLst>
            </p:cNvPr>
            <p:cNvSpPr/>
            <p:nvPr/>
          </p:nvSpPr>
          <p:spPr>
            <a:xfrm rot="5400000" flipV="1">
              <a:off x="7325438" y="3037067"/>
              <a:ext cx="2121453" cy="608692"/>
            </a:xfrm>
            <a:prstGeom prst="parallelogram">
              <a:avLst>
                <a:gd name="adj" fmla="val 12952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7" name="二等辺三角形 16">
              <a:extLst>
                <a:ext uri="{FF2B5EF4-FFF2-40B4-BE49-F238E27FC236}">
                  <a16:creationId xmlns:a16="http://schemas.microsoft.com/office/drawing/2014/main" id="{94590FDF-D265-8C17-4ED3-3C2775BAD986}"/>
                </a:ext>
              </a:extLst>
            </p:cNvPr>
            <p:cNvSpPr/>
            <p:nvPr/>
          </p:nvSpPr>
          <p:spPr>
            <a:xfrm rot="21146675">
              <a:off x="8022876" y="1720626"/>
              <a:ext cx="603195" cy="602927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8" name="二等辺三角形 17">
              <a:extLst>
                <a:ext uri="{FF2B5EF4-FFF2-40B4-BE49-F238E27FC236}">
                  <a16:creationId xmlns:a16="http://schemas.microsoft.com/office/drawing/2014/main" id="{6CEE5B86-FEF9-645A-BE6A-FD8E411539B8}"/>
                </a:ext>
              </a:extLst>
            </p:cNvPr>
            <p:cNvSpPr/>
            <p:nvPr/>
          </p:nvSpPr>
          <p:spPr>
            <a:xfrm rot="21146675">
              <a:off x="2786660" y="1534856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9" name="二等辺三角形 18">
              <a:extLst>
                <a:ext uri="{FF2B5EF4-FFF2-40B4-BE49-F238E27FC236}">
                  <a16:creationId xmlns:a16="http://schemas.microsoft.com/office/drawing/2014/main" id="{0A33921A-6B48-EABC-402C-7FD99149B9C9}"/>
                </a:ext>
              </a:extLst>
            </p:cNvPr>
            <p:cNvSpPr/>
            <p:nvPr/>
          </p:nvSpPr>
          <p:spPr>
            <a:xfrm rot="21146675">
              <a:off x="2821936" y="4229430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0" name="平行四辺形 19">
              <a:extLst>
                <a:ext uri="{FF2B5EF4-FFF2-40B4-BE49-F238E27FC236}">
                  <a16:creationId xmlns:a16="http://schemas.microsoft.com/office/drawing/2014/main" id="{27C34989-EC18-D954-C744-52C9FE53B9CA}"/>
                </a:ext>
              </a:extLst>
            </p:cNvPr>
            <p:cNvSpPr/>
            <p:nvPr/>
          </p:nvSpPr>
          <p:spPr>
            <a:xfrm rot="5400000" flipV="1">
              <a:off x="3498558" y="3289356"/>
              <a:ext cx="2067691" cy="179420"/>
            </a:xfrm>
            <a:prstGeom prst="parallelogram">
              <a:avLst>
                <a:gd name="adj" fmla="val 12952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21" name="二等辺三角形 20">
              <a:extLst>
                <a:ext uri="{FF2B5EF4-FFF2-40B4-BE49-F238E27FC236}">
                  <a16:creationId xmlns:a16="http://schemas.microsoft.com/office/drawing/2014/main" id="{41D9D2E4-A330-620B-5266-716F57EDCECE}"/>
                </a:ext>
              </a:extLst>
            </p:cNvPr>
            <p:cNvSpPr/>
            <p:nvPr/>
          </p:nvSpPr>
          <p:spPr>
            <a:xfrm rot="21146675">
              <a:off x="4406898" y="1795782"/>
              <a:ext cx="573040" cy="529052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01D0B2E-5458-28B0-3365-C799883B1AF2}"/>
                </a:ext>
              </a:extLst>
            </p:cNvPr>
            <p:cNvSpPr txBox="1"/>
            <p:nvPr/>
          </p:nvSpPr>
          <p:spPr>
            <a:xfrm>
              <a:off x="5244650" y="2755535"/>
              <a:ext cx="100340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0" dirty="0"/>
                <a:t>=</a:t>
              </a:r>
              <a:endParaRPr kumimoji="1" lang="ja-JP" altLang="en-US" sz="8000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7CE35D51-9F17-4B6E-F44B-49DB04C9A3A2}"/>
                </a:ext>
              </a:extLst>
            </p:cNvPr>
            <p:cNvSpPr txBox="1"/>
            <p:nvPr/>
          </p:nvSpPr>
          <p:spPr>
            <a:xfrm>
              <a:off x="8806339" y="2547752"/>
              <a:ext cx="112855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600" dirty="0"/>
                <a:t>-</a:t>
              </a:r>
              <a:endParaRPr kumimoji="1" lang="ja-JP" altLang="en-US" sz="9600" dirty="0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F2D41DF6-7DCC-BE51-4AA9-7269049852B7}"/>
                </a:ext>
              </a:extLst>
            </p:cNvPr>
            <p:cNvSpPr/>
            <p:nvPr/>
          </p:nvSpPr>
          <p:spPr>
            <a:xfrm rot="21378136">
              <a:off x="4614201" y="1978706"/>
              <a:ext cx="372594" cy="325719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22C1816C-B1E5-F49D-F189-4016E8630371}"/>
                </a:ext>
              </a:extLst>
            </p:cNvPr>
            <p:cNvCxnSpPr>
              <a:cxnSpLocks/>
            </p:cNvCxnSpPr>
            <p:nvPr/>
          </p:nvCxnSpPr>
          <p:spPr>
            <a:xfrm>
              <a:off x="4442693" y="1033158"/>
              <a:ext cx="4150" cy="41014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ECE90C33-EEA0-67CE-46CB-57EBCB93E6EB}"/>
                </a:ext>
              </a:extLst>
            </p:cNvPr>
            <p:cNvSpPr txBox="1"/>
            <p:nvPr/>
          </p:nvSpPr>
          <p:spPr>
            <a:xfrm>
              <a:off x="7466763" y="4623717"/>
              <a:ext cx="1589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err="1"/>
                <a:t>slice_X</a:t>
              </a:r>
              <a:r>
                <a:rPr kumimoji="1" lang="en-US" altLang="ja-JP" dirty="0"/>
                <a:t> = 79</a:t>
              </a:r>
              <a:endParaRPr kumimoji="1" lang="ja-JP" altLang="en-US" dirty="0"/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A995E6D3-E0CF-879D-BCA0-CDE93F19BBD1}"/>
                </a:ext>
              </a:extLst>
            </p:cNvPr>
            <p:cNvSpPr txBox="1"/>
            <p:nvPr/>
          </p:nvSpPr>
          <p:spPr>
            <a:xfrm>
              <a:off x="4115258" y="5177715"/>
              <a:ext cx="177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slice_X</a:t>
              </a:r>
              <a:r>
                <a:rPr kumimoji="1" lang="en-US" altLang="ja-JP" dirty="0"/>
                <a:t> = </a:t>
              </a:r>
              <a:r>
                <a:rPr lang="en-US" altLang="ja-JP" dirty="0"/>
                <a:t>79</a:t>
              </a:r>
              <a:endParaRPr kumimoji="1" lang="ja-JP" altLang="en-US" dirty="0"/>
            </a:p>
          </p:txBody>
        </p: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D6CC0DFC-48E9-D575-255D-258DD972BE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2114" y="1033158"/>
              <a:ext cx="0" cy="36678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12F6A45A-9293-53AD-B612-AB0F3B40872A}"/>
                </a:ext>
              </a:extLst>
            </p:cNvPr>
            <p:cNvCxnSpPr>
              <a:cxnSpLocks/>
            </p:cNvCxnSpPr>
            <p:nvPr/>
          </p:nvCxnSpPr>
          <p:spPr>
            <a:xfrm>
              <a:off x="11620833" y="1495619"/>
              <a:ext cx="0" cy="35228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903DE13C-85FA-A734-E17A-9AFD893AD0D6}"/>
                </a:ext>
              </a:extLst>
            </p:cNvPr>
            <p:cNvSpPr txBox="1"/>
            <p:nvPr/>
          </p:nvSpPr>
          <p:spPr>
            <a:xfrm>
              <a:off x="11377863" y="5021517"/>
              <a:ext cx="1046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x= </a:t>
              </a:r>
              <a:r>
                <a:rPr lang="en-US" altLang="ja-JP" dirty="0"/>
                <a:t>80</a:t>
              </a:r>
              <a:endParaRPr kumimoji="1" lang="ja-JP" altLang="en-US" dirty="0"/>
            </a:p>
          </p:txBody>
        </p: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2EAA6C8-EE34-09D6-276B-1197DBF46A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1819" y="1183041"/>
              <a:ext cx="0" cy="34400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2D2830F8-19E7-12F5-FFDA-72C1F807641A}"/>
                </a:ext>
              </a:extLst>
            </p:cNvPr>
            <p:cNvSpPr txBox="1"/>
            <p:nvPr/>
          </p:nvSpPr>
          <p:spPr>
            <a:xfrm>
              <a:off x="4537494" y="4639473"/>
              <a:ext cx="1678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x = 80</a:t>
              </a:r>
              <a:endParaRPr kumimoji="1" lang="ja-JP" altLang="en-US" dirty="0"/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EECBC02B-A90F-9671-6E3F-5F15B3471953}"/>
                </a:ext>
              </a:extLst>
            </p:cNvPr>
            <p:cNvSpPr txBox="1"/>
            <p:nvPr/>
          </p:nvSpPr>
          <p:spPr>
            <a:xfrm>
              <a:off x="3178764" y="1116355"/>
              <a:ext cx="1013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p_xmid</a:t>
              </a:r>
              <a:endParaRPr kumimoji="1" lang="en-US" altLang="ja-JP" dirty="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058F359E-ADAF-3A64-69A1-0402F6A3910A}"/>
                </a:ext>
              </a:extLst>
            </p:cNvPr>
            <p:cNvSpPr txBox="1"/>
            <p:nvPr/>
          </p:nvSpPr>
          <p:spPr>
            <a:xfrm>
              <a:off x="12060675" y="2059633"/>
              <a:ext cx="1013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p_xmax</a:t>
              </a:r>
              <a:endParaRPr kumimoji="1" lang="en-US" altLang="ja-JP" dirty="0"/>
            </a:p>
          </p:txBody>
        </p:sp>
        <p:sp>
          <p:nvSpPr>
            <p:cNvPr id="6" name="円弧 5">
              <a:extLst>
                <a:ext uri="{FF2B5EF4-FFF2-40B4-BE49-F238E27FC236}">
                  <a16:creationId xmlns:a16="http://schemas.microsoft.com/office/drawing/2014/main" id="{0B6A1FFE-5C31-EF02-E766-693F675FF4F8}"/>
                </a:ext>
              </a:extLst>
            </p:cNvPr>
            <p:cNvSpPr/>
            <p:nvPr/>
          </p:nvSpPr>
          <p:spPr>
            <a:xfrm>
              <a:off x="7759176" y="620605"/>
              <a:ext cx="674232" cy="1724615"/>
            </a:xfrm>
            <a:prstGeom prst="arc">
              <a:avLst>
                <a:gd name="adj1" fmla="val 18184773"/>
                <a:gd name="adj2" fmla="val 446623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3A7AB13-FD45-0D6E-1D4A-1880FB67F091}"/>
                </a:ext>
              </a:extLst>
            </p:cNvPr>
            <p:cNvSpPr txBox="1"/>
            <p:nvPr/>
          </p:nvSpPr>
          <p:spPr>
            <a:xfrm>
              <a:off x="7293928" y="605233"/>
              <a:ext cx="213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current_volume</a:t>
              </a:r>
              <a:endParaRPr kumimoji="1" lang="ja-JP" altLang="en-US" dirty="0"/>
            </a:p>
          </p:txBody>
        </p:sp>
        <p:sp>
          <p:nvSpPr>
            <p:cNvPr id="29" name="円弧 28">
              <a:extLst>
                <a:ext uri="{FF2B5EF4-FFF2-40B4-BE49-F238E27FC236}">
                  <a16:creationId xmlns:a16="http://schemas.microsoft.com/office/drawing/2014/main" id="{9D463F81-ED32-F87F-6F1E-277EC76B9AE2}"/>
                </a:ext>
              </a:extLst>
            </p:cNvPr>
            <p:cNvSpPr/>
            <p:nvPr/>
          </p:nvSpPr>
          <p:spPr>
            <a:xfrm>
              <a:off x="2362153" y="2724062"/>
              <a:ext cx="2170250" cy="1180335"/>
            </a:xfrm>
            <a:prstGeom prst="arc">
              <a:avLst>
                <a:gd name="adj1" fmla="val 10976714"/>
                <a:gd name="adj2" fmla="val 21543165"/>
              </a:avLst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弧 29">
              <a:extLst>
                <a:ext uri="{FF2B5EF4-FFF2-40B4-BE49-F238E27FC236}">
                  <a16:creationId xmlns:a16="http://schemas.microsoft.com/office/drawing/2014/main" id="{FC13DA9B-814F-D66D-6B39-BFB61C891310}"/>
                </a:ext>
              </a:extLst>
            </p:cNvPr>
            <p:cNvSpPr/>
            <p:nvPr/>
          </p:nvSpPr>
          <p:spPr>
            <a:xfrm>
              <a:off x="11143473" y="781340"/>
              <a:ext cx="674232" cy="1724615"/>
            </a:xfrm>
            <a:prstGeom prst="arc">
              <a:avLst>
                <a:gd name="adj1" fmla="val 17488994"/>
                <a:gd name="adj2" fmla="val 4167112"/>
              </a:avLst>
            </a:prstGeom>
            <a:ln w="19050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05FBF656-E251-8B09-B3A5-54AD711BB50C}"/>
                </a:ext>
              </a:extLst>
            </p:cNvPr>
            <p:cNvSpPr txBox="1"/>
            <p:nvPr/>
          </p:nvSpPr>
          <p:spPr>
            <a:xfrm>
              <a:off x="11238475" y="702240"/>
              <a:ext cx="1498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old_volume</a:t>
              </a:r>
              <a:endParaRPr kumimoji="1" lang="ja-JP" altLang="en-US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EFAFBDCA-23FF-3961-93EA-1EA076974663}"/>
                </a:ext>
              </a:extLst>
            </p:cNvPr>
            <p:cNvSpPr txBox="1"/>
            <p:nvPr/>
          </p:nvSpPr>
          <p:spPr>
            <a:xfrm>
              <a:off x="8584697" y="1806020"/>
              <a:ext cx="1013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p_xmax</a:t>
              </a:r>
              <a:endParaRPr kumimoji="1" lang="en-US" altLang="ja-JP" dirty="0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2D1103B1-7387-8A82-62A9-92F4A2F17944}"/>
                </a:ext>
              </a:extLst>
            </p:cNvPr>
            <p:cNvSpPr txBox="1"/>
            <p:nvPr/>
          </p:nvSpPr>
          <p:spPr>
            <a:xfrm>
              <a:off x="4888722" y="1846165"/>
              <a:ext cx="1013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p_xmax</a:t>
              </a:r>
              <a:endParaRPr kumimoji="1" lang="en-US" altLang="ja-JP" dirty="0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D9D9277E-53D6-EC09-7EDA-F5D0C76A3694}"/>
                </a:ext>
              </a:extLst>
            </p:cNvPr>
            <p:cNvSpPr txBox="1"/>
            <p:nvPr/>
          </p:nvSpPr>
          <p:spPr>
            <a:xfrm>
              <a:off x="10285179" y="1178437"/>
              <a:ext cx="1013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p_xmid</a:t>
              </a:r>
              <a:endParaRPr kumimoji="1" lang="en-US" altLang="ja-JP" dirty="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D8C53D3A-08AD-206B-989D-61C8786D87EE}"/>
                </a:ext>
              </a:extLst>
            </p:cNvPr>
            <p:cNvSpPr txBox="1"/>
            <p:nvPr/>
          </p:nvSpPr>
          <p:spPr>
            <a:xfrm>
              <a:off x="6882076" y="1147165"/>
              <a:ext cx="1013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p_xmid</a:t>
              </a:r>
              <a:endParaRPr kumimoji="1" lang="en-US" altLang="ja-JP" dirty="0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534C4F69-BB33-C8C7-3BC6-73B5CD218D8A}"/>
                </a:ext>
              </a:extLst>
            </p:cNvPr>
            <p:cNvSpPr txBox="1"/>
            <p:nvPr/>
          </p:nvSpPr>
          <p:spPr>
            <a:xfrm>
              <a:off x="-2673406" y="3207846"/>
              <a:ext cx="6465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v</a:t>
              </a:r>
              <a:r>
                <a:rPr kumimoji="1" lang="en-US" altLang="ja-JP" dirty="0"/>
                <a:t>olume(79) =</a:t>
              </a:r>
              <a:r>
                <a:rPr lang="ja-JP" altLang="en-US" dirty="0"/>
                <a:t> </a:t>
              </a:r>
              <a:r>
                <a:rPr lang="en-US" altLang="ja-JP" dirty="0"/>
                <a:t>volume(79) + </a:t>
              </a:r>
              <a:r>
                <a:rPr lang="ja-JP" altLang="en-US" dirty="0"/>
                <a:t> </a:t>
              </a:r>
              <a:r>
                <a:rPr lang="en-US" altLang="ja-JP" dirty="0"/>
                <a:t>(</a:t>
              </a:r>
              <a:r>
                <a:rPr lang="en-US" altLang="ja-JP" dirty="0" err="1"/>
                <a:t>current_volume</a:t>
              </a:r>
              <a:r>
                <a:rPr lang="ja-JP" altLang="en-US" dirty="0"/>
                <a:t> </a:t>
              </a:r>
              <a:r>
                <a:rPr lang="en-US" altLang="ja-JP" dirty="0"/>
                <a:t>–</a:t>
              </a:r>
              <a:r>
                <a:rPr lang="ja-JP" altLang="en-US" dirty="0"/>
                <a:t> </a:t>
              </a:r>
              <a:r>
                <a:rPr lang="en-US" altLang="ja-JP" dirty="0" err="1"/>
                <a:t>old_volume</a:t>
              </a:r>
              <a:r>
                <a:rPr lang="en-US" altLang="ja-JP" dirty="0"/>
                <a:t>)</a:t>
              </a:r>
              <a:endParaRPr kumimoji="1" lang="ja-JP" alt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88A5AB1-B52B-7C21-E8AB-7B588FDB9BFA}"/>
                </a:ext>
              </a:extLst>
            </p:cNvPr>
            <p:cNvSpPr txBox="1"/>
            <p:nvPr/>
          </p:nvSpPr>
          <p:spPr>
            <a:xfrm>
              <a:off x="-2696943" y="3781062"/>
              <a:ext cx="33389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 err="1"/>
                <a:t>old_volume</a:t>
              </a:r>
              <a:r>
                <a:rPr lang="en-US" altLang="ja-JP" dirty="0"/>
                <a:t> =</a:t>
              </a:r>
              <a:r>
                <a:rPr lang="en-US" altLang="ja-JP" dirty="0" err="1"/>
                <a:t>current_volume</a:t>
              </a:r>
              <a:r>
                <a:rPr lang="ja-JP" altLang="en-US" dirty="0"/>
                <a:t> </a:t>
              </a:r>
              <a:endParaRPr kumimoji="1" lang="ja-JP" altLang="en-US" dirty="0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0177024-BF0E-E4DB-6558-456BA497F2BA}"/>
                </a:ext>
              </a:extLst>
            </p:cNvPr>
            <p:cNvSpPr/>
            <p:nvPr/>
          </p:nvSpPr>
          <p:spPr>
            <a:xfrm>
              <a:off x="8027817" y="2314183"/>
              <a:ext cx="108000" cy="108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6F12CD51-5BE4-0970-48D4-FF042B57988C}"/>
                </a:ext>
              </a:extLst>
            </p:cNvPr>
            <p:cNvSpPr/>
            <p:nvPr/>
          </p:nvSpPr>
          <p:spPr>
            <a:xfrm>
              <a:off x="7946396" y="1730938"/>
              <a:ext cx="108000" cy="108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D47D7CCA-EE23-7849-850B-CABB73E415EC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flipV="1">
              <a:off x="6620882" y="1784938"/>
              <a:ext cx="1325514" cy="97059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C687A6F3-90B1-025C-F40D-EE6B6A34FE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4089" y="2392571"/>
              <a:ext cx="1393649" cy="38113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56407CC2-85B7-9EDC-F0A4-C9685D0DD059}"/>
                </a:ext>
              </a:extLst>
            </p:cNvPr>
            <p:cNvSpPr txBox="1"/>
            <p:nvPr/>
          </p:nvSpPr>
          <p:spPr>
            <a:xfrm>
              <a:off x="5774505" y="2764979"/>
              <a:ext cx="20686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 err="1">
                  <a:solidFill>
                    <a:srgbClr val="FF0000"/>
                  </a:solidFill>
                </a:rPr>
                <a:t>s</a:t>
              </a:r>
              <a:r>
                <a:rPr kumimoji="1" lang="en-US" altLang="ja-JP" sz="1600" dirty="0" err="1">
                  <a:solidFill>
                    <a:srgbClr val="FF0000"/>
                  </a:solidFill>
                </a:rPr>
                <a:t>lice_edge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 </a:t>
              </a:r>
              <a:r>
                <a:rPr kumimoji="1" lang="ja-JP" altLang="en-US" sz="1600" dirty="0"/>
                <a:t>で求める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4923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B4F9EABC-95E7-5084-602D-922B9720CA4B}"/>
              </a:ext>
            </a:extLst>
          </p:cNvPr>
          <p:cNvGrpSpPr/>
          <p:nvPr/>
        </p:nvGrpSpPr>
        <p:grpSpPr>
          <a:xfrm>
            <a:off x="-2963444" y="632942"/>
            <a:ext cx="15332364" cy="4762394"/>
            <a:chOff x="-2963444" y="632942"/>
            <a:chExt cx="15332364" cy="4762394"/>
          </a:xfrm>
        </p:grpSpPr>
        <p:sp>
          <p:nvSpPr>
            <p:cNvPr id="2" name="二等辺三角形 1">
              <a:extLst>
                <a:ext uri="{FF2B5EF4-FFF2-40B4-BE49-F238E27FC236}">
                  <a16:creationId xmlns:a16="http://schemas.microsoft.com/office/drawing/2014/main" id="{608A577A-CBCA-BAB9-8988-3EC92B7B34E7}"/>
                </a:ext>
              </a:extLst>
            </p:cNvPr>
            <p:cNvSpPr/>
            <p:nvPr/>
          </p:nvSpPr>
          <p:spPr>
            <a:xfrm rot="21146675">
              <a:off x="9362253" y="1562566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" name="二等辺三角形 7">
              <a:extLst>
                <a:ext uri="{FF2B5EF4-FFF2-40B4-BE49-F238E27FC236}">
                  <a16:creationId xmlns:a16="http://schemas.microsoft.com/office/drawing/2014/main" id="{94BE0028-C296-E47C-8D7E-8D6C3F614C15}"/>
                </a:ext>
              </a:extLst>
            </p:cNvPr>
            <p:cNvSpPr/>
            <p:nvPr/>
          </p:nvSpPr>
          <p:spPr>
            <a:xfrm rot="21146675">
              <a:off x="9397529" y="4257139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0" name="平行四辺形 9">
              <a:extLst>
                <a:ext uri="{FF2B5EF4-FFF2-40B4-BE49-F238E27FC236}">
                  <a16:creationId xmlns:a16="http://schemas.microsoft.com/office/drawing/2014/main" id="{D44ABF59-5217-71A3-A436-4D80B5812E06}"/>
                </a:ext>
              </a:extLst>
            </p:cNvPr>
            <p:cNvSpPr/>
            <p:nvPr/>
          </p:nvSpPr>
          <p:spPr>
            <a:xfrm rot="5400000" flipV="1">
              <a:off x="10263534" y="3080990"/>
              <a:ext cx="2076142" cy="583148"/>
            </a:xfrm>
            <a:prstGeom prst="parallelogram">
              <a:avLst>
                <a:gd name="adj" fmla="val 12952"/>
              </a:avLst>
            </a:prstGeom>
            <a:solidFill>
              <a:schemeClr val="accent6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1DEF4F8C-FC6A-CC72-3D91-DCE2F933EDA2}"/>
                </a:ext>
              </a:extLst>
            </p:cNvPr>
            <p:cNvSpPr/>
            <p:nvPr/>
          </p:nvSpPr>
          <p:spPr>
            <a:xfrm rot="21160045">
              <a:off x="10969226" y="1809600"/>
              <a:ext cx="574200" cy="528850"/>
            </a:xfrm>
            <a:prstGeom prst="triangle">
              <a:avLst>
                <a:gd name="adj" fmla="val 0"/>
              </a:avLst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6E266E4E-32CA-485E-8A93-044FB7F5F7E9}"/>
                </a:ext>
              </a:extLst>
            </p:cNvPr>
            <p:cNvSpPr/>
            <p:nvPr/>
          </p:nvSpPr>
          <p:spPr>
            <a:xfrm rot="21146675">
              <a:off x="6073807" y="1562565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FEAC883B-82FB-34D8-636F-C9FEE640BF41}"/>
                </a:ext>
              </a:extLst>
            </p:cNvPr>
            <p:cNvSpPr/>
            <p:nvPr/>
          </p:nvSpPr>
          <p:spPr>
            <a:xfrm rot="21146675">
              <a:off x="6109083" y="4257139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6" name="平行四辺形 15">
              <a:extLst>
                <a:ext uri="{FF2B5EF4-FFF2-40B4-BE49-F238E27FC236}">
                  <a16:creationId xmlns:a16="http://schemas.microsoft.com/office/drawing/2014/main" id="{966BCD30-5CF8-F511-A735-DE7BEF781FEB}"/>
                </a:ext>
              </a:extLst>
            </p:cNvPr>
            <p:cNvSpPr/>
            <p:nvPr/>
          </p:nvSpPr>
          <p:spPr>
            <a:xfrm rot="5400000" flipV="1">
              <a:off x="6827543" y="3011094"/>
              <a:ext cx="2170412" cy="765016"/>
            </a:xfrm>
            <a:prstGeom prst="parallelogram">
              <a:avLst>
                <a:gd name="adj" fmla="val 12952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7" name="二等辺三角形 16">
              <a:extLst>
                <a:ext uri="{FF2B5EF4-FFF2-40B4-BE49-F238E27FC236}">
                  <a16:creationId xmlns:a16="http://schemas.microsoft.com/office/drawing/2014/main" id="{94590FDF-D265-8C17-4ED3-3C2775BAD986}"/>
                </a:ext>
              </a:extLst>
            </p:cNvPr>
            <p:cNvSpPr/>
            <p:nvPr/>
          </p:nvSpPr>
          <p:spPr>
            <a:xfrm rot="21146675">
              <a:off x="7477879" y="1603636"/>
              <a:ext cx="770804" cy="759324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8" name="二等辺三角形 17">
              <a:extLst>
                <a:ext uri="{FF2B5EF4-FFF2-40B4-BE49-F238E27FC236}">
                  <a16:creationId xmlns:a16="http://schemas.microsoft.com/office/drawing/2014/main" id="{6CEE5B86-FEF9-645A-BE6A-FD8E411539B8}"/>
                </a:ext>
              </a:extLst>
            </p:cNvPr>
            <p:cNvSpPr/>
            <p:nvPr/>
          </p:nvSpPr>
          <p:spPr>
            <a:xfrm rot="21146675">
              <a:off x="2418825" y="1562565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9" name="二等辺三角形 18">
              <a:extLst>
                <a:ext uri="{FF2B5EF4-FFF2-40B4-BE49-F238E27FC236}">
                  <a16:creationId xmlns:a16="http://schemas.microsoft.com/office/drawing/2014/main" id="{0A33921A-6B48-EABC-402C-7FD99149B9C9}"/>
                </a:ext>
              </a:extLst>
            </p:cNvPr>
            <p:cNvSpPr/>
            <p:nvPr/>
          </p:nvSpPr>
          <p:spPr>
            <a:xfrm rot="21146675">
              <a:off x="2454101" y="4257139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0" name="平行四辺形 19">
              <a:extLst>
                <a:ext uri="{FF2B5EF4-FFF2-40B4-BE49-F238E27FC236}">
                  <a16:creationId xmlns:a16="http://schemas.microsoft.com/office/drawing/2014/main" id="{27C34989-EC18-D954-C744-52C9FE53B9CA}"/>
                </a:ext>
              </a:extLst>
            </p:cNvPr>
            <p:cNvSpPr/>
            <p:nvPr/>
          </p:nvSpPr>
          <p:spPr>
            <a:xfrm rot="5400000" flipV="1">
              <a:off x="2959793" y="3301691"/>
              <a:ext cx="2052000" cy="252000"/>
            </a:xfrm>
            <a:prstGeom prst="parallelogram">
              <a:avLst>
                <a:gd name="adj" fmla="val 12952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21" name="二等辺三角形 20">
              <a:extLst>
                <a:ext uri="{FF2B5EF4-FFF2-40B4-BE49-F238E27FC236}">
                  <a16:creationId xmlns:a16="http://schemas.microsoft.com/office/drawing/2014/main" id="{41D9D2E4-A330-620B-5266-716F57EDCECE}"/>
                </a:ext>
              </a:extLst>
            </p:cNvPr>
            <p:cNvSpPr/>
            <p:nvPr/>
          </p:nvSpPr>
          <p:spPr>
            <a:xfrm rot="21146675">
              <a:off x="3790013" y="1575508"/>
              <a:ext cx="805717" cy="7934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01D0B2E-5458-28B0-3365-C799883B1AF2}"/>
                </a:ext>
              </a:extLst>
            </p:cNvPr>
            <p:cNvSpPr txBox="1"/>
            <p:nvPr/>
          </p:nvSpPr>
          <p:spPr>
            <a:xfrm>
              <a:off x="4876815" y="2783244"/>
              <a:ext cx="100340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0" dirty="0"/>
                <a:t>=</a:t>
              </a:r>
              <a:endParaRPr kumimoji="1" lang="ja-JP" altLang="en-US" sz="8000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7CE35D51-9F17-4B6E-F44B-49DB04C9A3A2}"/>
                </a:ext>
              </a:extLst>
            </p:cNvPr>
            <p:cNvSpPr txBox="1"/>
            <p:nvPr/>
          </p:nvSpPr>
          <p:spPr>
            <a:xfrm>
              <a:off x="8438505" y="2546324"/>
              <a:ext cx="112855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600" dirty="0"/>
                <a:t>-</a:t>
              </a:r>
              <a:endParaRPr kumimoji="1" lang="ja-JP" altLang="en-US" sz="9600" dirty="0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F2D41DF6-7DCC-BE51-4AA9-7269049852B7}"/>
                </a:ext>
              </a:extLst>
            </p:cNvPr>
            <p:cNvSpPr/>
            <p:nvPr/>
          </p:nvSpPr>
          <p:spPr>
            <a:xfrm rot="21211959">
              <a:off x="4112105" y="1848430"/>
              <a:ext cx="488811" cy="504000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22C1816C-B1E5-F49D-F189-4016E86303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0040" y="2102177"/>
              <a:ext cx="19753" cy="28711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A995E6D3-E0CF-879D-BCA0-CDE93F19BBD1}"/>
                </a:ext>
              </a:extLst>
            </p:cNvPr>
            <p:cNvSpPr txBox="1"/>
            <p:nvPr/>
          </p:nvSpPr>
          <p:spPr>
            <a:xfrm>
              <a:off x="3569853" y="5026004"/>
              <a:ext cx="2734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slice_X</a:t>
              </a:r>
              <a:r>
                <a:rPr kumimoji="1" lang="en-US" altLang="ja-JP" dirty="0"/>
                <a:t> = 60</a:t>
              </a:r>
            </a:p>
          </p:txBody>
        </p: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D6CC0DFC-48E9-D575-255D-258DD972BE0A}"/>
                </a:ext>
              </a:extLst>
            </p:cNvPr>
            <p:cNvCxnSpPr>
              <a:cxnSpLocks/>
            </p:cNvCxnSpPr>
            <p:nvPr/>
          </p:nvCxnSpPr>
          <p:spPr>
            <a:xfrm>
              <a:off x="4111794" y="2017336"/>
              <a:ext cx="17892" cy="26958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12F6A45A-9293-53AD-B612-AB0F3B4087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10028" y="2017336"/>
              <a:ext cx="3" cy="26666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903DE13C-85FA-A734-E17A-9AFD893AD0D6}"/>
                </a:ext>
              </a:extLst>
            </p:cNvPr>
            <p:cNvSpPr txBox="1"/>
            <p:nvPr/>
          </p:nvSpPr>
          <p:spPr>
            <a:xfrm>
              <a:off x="10769553" y="4648801"/>
              <a:ext cx="1046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x= 61</a:t>
              </a:r>
              <a:endParaRPr kumimoji="1" lang="ja-JP" altLang="en-US" dirty="0"/>
            </a:p>
          </p:txBody>
        </p: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2EAA6C8-EE34-09D6-276B-1197DBF46A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2984" y="1884652"/>
              <a:ext cx="7257" cy="30776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2D2830F8-19E7-12F5-FFDA-72C1F807641A}"/>
                </a:ext>
              </a:extLst>
            </p:cNvPr>
            <p:cNvSpPr txBox="1"/>
            <p:nvPr/>
          </p:nvSpPr>
          <p:spPr>
            <a:xfrm>
              <a:off x="3961995" y="4657113"/>
              <a:ext cx="1678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x = 6</a:t>
              </a:r>
              <a:r>
                <a:rPr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EECBC02B-A90F-9671-6E3F-5F15B3471953}"/>
                </a:ext>
              </a:extLst>
            </p:cNvPr>
            <p:cNvSpPr txBox="1"/>
            <p:nvPr/>
          </p:nvSpPr>
          <p:spPr>
            <a:xfrm>
              <a:off x="1178721" y="991004"/>
              <a:ext cx="2468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p_xmid</a:t>
              </a:r>
              <a:r>
                <a:rPr kumimoji="1" lang="en-US" altLang="ja-JP" dirty="0"/>
                <a:t>(1) = 59.8</a:t>
              </a:r>
            </a:p>
          </p:txBody>
        </p:sp>
        <p:sp>
          <p:nvSpPr>
            <p:cNvPr id="6" name="円弧 5">
              <a:extLst>
                <a:ext uri="{FF2B5EF4-FFF2-40B4-BE49-F238E27FC236}">
                  <a16:creationId xmlns:a16="http://schemas.microsoft.com/office/drawing/2014/main" id="{0B6A1FFE-5C31-EF02-E766-693F675FF4F8}"/>
                </a:ext>
              </a:extLst>
            </p:cNvPr>
            <p:cNvSpPr/>
            <p:nvPr/>
          </p:nvSpPr>
          <p:spPr>
            <a:xfrm>
              <a:off x="7391341" y="648314"/>
              <a:ext cx="674232" cy="1724615"/>
            </a:xfrm>
            <a:prstGeom prst="arc">
              <a:avLst>
                <a:gd name="adj1" fmla="val 18184773"/>
                <a:gd name="adj2" fmla="val 446623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3A7AB13-FD45-0D6E-1D4A-1880FB67F091}"/>
                </a:ext>
              </a:extLst>
            </p:cNvPr>
            <p:cNvSpPr txBox="1"/>
            <p:nvPr/>
          </p:nvSpPr>
          <p:spPr>
            <a:xfrm>
              <a:off x="6926093" y="632942"/>
              <a:ext cx="213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current_volume</a:t>
              </a:r>
              <a:endParaRPr kumimoji="1" lang="ja-JP" altLang="en-US" dirty="0"/>
            </a:p>
          </p:txBody>
        </p:sp>
        <p:sp>
          <p:nvSpPr>
            <p:cNvPr id="29" name="円弧 28">
              <a:extLst>
                <a:ext uri="{FF2B5EF4-FFF2-40B4-BE49-F238E27FC236}">
                  <a16:creationId xmlns:a16="http://schemas.microsoft.com/office/drawing/2014/main" id="{9D463F81-ED32-F87F-6F1E-277EC76B9AE2}"/>
                </a:ext>
              </a:extLst>
            </p:cNvPr>
            <p:cNvSpPr/>
            <p:nvPr/>
          </p:nvSpPr>
          <p:spPr>
            <a:xfrm>
              <a:off x="1994785" y="2736135"/>
              <a:ext cx="2019074" cy="1001657"/>
            </a:xfrm>
            <a:prstGeom prst="arc">
              <a:avLst>
                <a:gd name="adj1" fmla="val 10905095"/>
                <a:gd name="adj2" fmla="val 21486700"/>
              </a:avLst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弧 29">
              <a:extLst>
                <a:ext uri="{FF2B5EF4-FFF2-40B4-BE49-F238E27FC236}">
                  <a16:creationId xmlns:a16="http://schemas.microsoft.com/office/drawing/2014/main" id="{FC13DA9B-814F-D66D-6B39-BFB61C891310}"/>
                </a:ext>
              </a:extLst>
            </p:cNvPr>
            <p:cNvSpPr/>
            <p:nvPr/>
          </p:nvSpPr>
          <p:spPr>
            <a:xfrm>
              <a:off x="10731056" y="812387"/>
              <a:ext cx="674232" cy="1724615"/>
            </a:xfrm>
            <a:prstGeom prst="arc">
              <a:avLst>
                <a:gd name="adj1" fmla="val 17488994"/>
                <a:gd name="adj2" fmla="val 4167112"/>
              </a:avLst>
            </a:prstGeom>
            <a:ln w="19050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05FBF656-E251-8B09-B3A5-54AD711BB50C}"/>
                </a:ext>
              </a:extLst>
            </p:cNvPr>
            <p:cNvSpPr txBox="1"/>
            <p:nvPr/>
          </p:nvSpPr>
          <p:spPr>
            <a:xfrm>
              <a:off x="10870640" y="729949"/>
              <a:ext cx="1498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old_volume</a:t>
              </a:r>
              <a:endParaRPr kumimoji="1" lang="ja-JP" altLang="en-US" dirty="0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D9D9277E-53D6-EC09-7EDA-F5D0C76A3694}"/>
                </a:ext>
              </a:extLst>
            </p:cNvPr>
            <p:cNvSpPr txBox="1"/>
            <p:nvPr/>
          </p:nvSpPr>
          <p:spPr>
            <a:xfrm>
              <a:off x="9275532" y="1002274"/>
              <a:ext cx="1013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p_xmid</a:t>
              </a:r>
              <a:endParaRPr kumimoji="1" lang="en-US" altLang="ja-JP" dirty="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D8C53D3A-08AD-206B-989D-61C8786D87EE}"/>
                </a:ext>
              </a:extLst>
            </p:cNvPr>
            <p:cNvSpPr txBox="1"/>
            <p:nvPr/>
          </p:nvSpPr>
          <p:spPr>
            <a:xfrm>
              <a:off x="5060637" y="991004"/>
              <a:ext cx="1875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p_xmid</a:t>
              </a:r>
              <a:r>
                <a:rPr kumimoji="1" lang="en-US" altLang="ja-JP" dirty="0"/>
                <a:t>(1)=59.8</a:t>
              </a: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FF5BD0DC-A1DD-E021-7649-E5E1CDA67AE7}"/>
                </a:ext>
              </a:extLst>
            </p:cNvPr>
            <p:cNvSpPr txBox="1"/>
            <p:nvPr/>
          </p:nvSpPr>
          <p:spPr>
            <a:xfrm>
              <a:off x="6656633" y="4973348"/>
              <a:ext cx="3111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slice_X</a:t>
              </a:r>
              <a:r>
                <a:rPr kumimoji="1" lang="en-US" altLang="ja-JP" dirty="0"/>
                <a:t> = </a:t>
              </a:r>
              <a:r>
                <a:rPr lang="en-US" altLang="ja-JP" dirty="0"/>
                <a:t>ceil(59.8) = 60</a:t>
              </a:r>
              <a:endParaRPr kumimoji="1" lang="en-US" altLang="ja-JP" dirty="0"/>
            </a:p>
          </p:txBody>
        </p:sp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21555469-B99B-E680-A265-507870DC3CE6}"/>
                </a:ext>
              </a:extLst>
            </p:cNvPr>
            <p:cNvSpPr/>
            <p:nvPr/>
          </p:nvSpPr>
          <p:spPr>
            <a:xfrm flipH="1">
              <a:off x="2201071" y="1237980"/>
              <a:ext cx="1480601" cy="1001657"/>
            </a:xfrm>
            <a:prstGeom prst="arc">
              <a:avLst>
                <a:gd name="adj1" fmla="val 12057195"/>
                <a:gd name="adj2" fmla="val 14408131"/>
              </a:avLst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2A81EBCA-BFBB-3888-D716-346D9B1A6594}"/>
                </a:ext>
              </a:extLst>
            </p:cNvPr>
            <p:cNvSpPr/>
            <p:nvPr/>
          </p:nvSpPr>
          <p:spPr>
            <a:xfrm>
              <a:off x="3569853" y="1474787"/>
              <a:ext cx="108000" cy="10800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DA86CD3A-7ED2-B41D-7CC4-B62132B9150C}"/>
                </a:ext>
              </a:extLst>
            </p:cNvPr>
            <p:cNvSpPr txBox="1"/>
            <p:nvPr/>
          </p:nvSpPr>
          <p:spPr>
            <a:xfrm>
              <a:off x="-2939907" y="3101095"/>
              <a:ext cx="6465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v</a:t>
              </a:r>
              <a:r>
                <a:rPr kumimoji="1" lang="en-US" altLang="ja-JP" dirty="0"/>
                <a:t>olume(60) =</a:t>
              </a:r>
              <a:r>
                <a:rPr lang="ja-JP" altLang="en-US" dirty="0"/>
                <a:t> </a:t>
              </a:r>
              <a:r>
                <a:rPr lang="en-US" altLang="ja-JP" dirty="0"/>
                <a:t>volume(60) + </a:t>
              </a:r>
              <a:r>
                <a:rPr lang="ja-JP" altLang="en-US" dirty="0"/>
                <a:t> </a:t>
              </a:r>
              <a:r>
                <a:rPr lang="en-US" altLang="ja-JP" dirty="0"/>
                <a:t>(</a:t>
              </a:r>
              <a:r>
                <a:rPr lang="en-US" altLang="ja-JP" dirty="0" err="1"/>
                <a:t>current_volume</a:t>
              </a:r>
              <a:r>
                <a:rPr lang="ja-JP" altLang="en-US" dirty="0"/>
                <a:t> </a:t>
              </a:r>
              <a:r>
                <a:rPr lang="en-US" altLang="ja-JP" dirty="0"/>
                <a:t>–</a:t>
              </a:r>
              <a:r>
                <a:rPr lang="ja-JP" altLang="en-US" dirty="0"/>
                <a:t> </a:t>
              </a:r>
              <a:r>
                <a:rPr lang="en-US" altLang="ja-JP" dirty="0" err="1"/>
                <a:t>old_volume</a:t>
              </a:r>
              <a:r>
                <a:rPr lang="en-US" altLang="ja-JP" dirty="0"/>
                <a:t>)</a:t>
              </a:r>
              <a:endParaRPr kumimoji="1" lang="ja-JP" altLang="en-US" dirty="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96AB7DE8-4F9C-4364-364D-B058B286F5E0}"/>
                </a:ext>
              </a:extLst>
            </p:cNvPr>
            <p:cNvSpPr txBox="1"/>
            <p:nvPr/>
          </p:nvSpPr>
          <p:spPr>
            <a:xfrm>
              <a:off x="-2963444" y="3674311"/>
              <a:ext cx="33389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 err="1"/>
                <a:t>old_volume</a:t>
              </a:r>
              <a:r>
                <a:rPr lang="en-US" altLang="ja-JP" dirty="0"/>
                <a:t> =</a:t>
              </a:r>
              <a:r>
                <a:rPr lang="en-US" altLang="ja-JP" dirty="0" err="1"/>
                <a:t>current_volume</a:t>
              </a:r>
              <a:r>
                <a:rPr lang="ja-JP" altLang="en-US" dirty="0"/>
                <a:t> </a:t>
              </a:r>
              <a:endParaRPr kumimoji="1" lang="ja-JP" altLang="en-US" dirty="0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FFAE3352-57EC-D629-1B0D-73FAF5E84CC8}"/>
                </a:ext>
              </a:extLst>
            </p:cNvPr>
            <p:cNvSpPr/>
            <p:nvPr/>
          </p:nvSpPr>
          <p:spPr>
            <a:xfrm>
              <a:off x="7456471" y="2360087"/>
              <a:ext cx="108000" cy="108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B18B8570-0491-0832-9A01-5E883F3E2374}"/>
                </a:ext>
              </a:extLst>
            </p:cNvPr>
            <p:cNvSpPr/>
            <p:nvPr/>
          </p:nvSpPr>
          <p:spPr>
            <a:xfrm>
              <a:off x="7373754" y="1607194"/>
              <a:ext cx="108000" cy="108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9E51A670-C4EE-2B80-D066-D136279A13C7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flipV="1">
              <a:off x="6038846" y="1661194"/>
              <a:ext cx="1334908" cy="115841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6B610B44-D4C2-EBDC-AA1B-339B31471B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2743" y="2438475"/>
              <a:ext cx="1393649" cy="38113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93232AF4-0B08-C18D-6033-C4E2FF14F9A5}"/>
                </a:ext>
              </a:extLst>
            </p:cNvPr>
            <p:cNvSpPr txBox="1"/>
            <p:nvPr/>
          </p:nvSpPr>
          <p:spPr>
            <a:xfrm>
              <a:off x="5551204" y="2784159"/>
              <a:ext cx="20686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 err="1">
                  <a:solidFill>
                    <a:srgbClr val="FF0000"/>
                  </a:solidFill>
                </a:rPr>
                <a:t>s</a:t>
              </a:r>
              <a:r>
                <a:rPr kumimoji="1" lang="en-US" altLang="ja-JP" sz="1600" dirty="0" err="1">
                  <a:solidFill>
                    <a:srgbClr val="FF0000"/>
                  </a:solidFill>
                </a:rPr>
                <a:t>lice_edge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 </a:t>
              </a:r>
              <a:r>
                <a:rPr kumimoji="1" lang="ja-JP" altLang="en-US" sz="1600" dirty="0"/>
                <a:t>で求める</a:t>
              </a:r>
            </a:p>
          </p:txBody>
        </p:sp>
        <p:sp>
          <p:nvSpPr>
            <p:cNvPr id="43" name="円弧 42">
              <a:extLst>
                <a:ext uri="{FF2B5EF4-FFF2-40B4-BE49-F238E27FC236}">
                  <a16:creationId xmlns:a16="http://schemas.microsoft.com/office/drawing/2014/main" id="{75481A89-EEED-9A08-7C1D-A4BD439E399B}"/>
                </a:ext>
              </a:extLst>
            </p:cNvPr>
            <p:cNvSpPr/>
            <p:nvPr/>
          </p:nvSpPr>
          <p:spPr>
            <a:xfrm flipH="1">
              <a:off x="5849577" y="1258709"/>
              <a:ext cx="1480601" cy="1001657"/>
            </a:xfrm>
            <a:prstGeom prst="arc">
              <a:avLst>
                <a:gd name="adj1" fmla="val 12057195"/>
                <a:gd name="adj2" fmla="val 14408131"/>
              </a:avLst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4914A025-1089-E24A-68FE-E6681FE17E0A}"/>
                </a:ext>
              </a:extLst>
            </p:cNvPr>
            <p:cNvSpPr/>
            <p:nvPr/>
          </p:nvSpPr>
          <p:spPr>
            <a:xfrm>
              <a:off x="7218359" y="1495516"/>
              <a:ext cx="108000" cy="10800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弧 47">
              <a:extLst>
                <a:ext uri="{FF2B5EF4-FFF2-40B4-BE49-F238E27FC236}">
                  <a16:creationId xmlns:a16="http://schemas.microsoft.com/office/drawing/2014/main" id="{FF836C93-E20D-F469-4E6B-BEA9F922AD3C}"/>
                </a:ext>
              </a:extLst>
            </p:cNvPr>
            <p:cNvSpPr/>
            <p:nvPr/>
          </p:nvSpPr>
          <p:spPr>
            <a:xfrm flipH="1">
              <a:off x="9159505" y="1254013"/>
              <a:ext cx="1480601" cy="1001657"/>
            </a:xfrm>
            <a:prstGeom prst="arc">
              <a:avLst>
                <a:gd name="adj1" fmla="val 12057195"/>
                <a:gd name="adj2" fmla="val 14408131"/>
              </a:avLst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9BFF574A-89D1-51C1-48AB-CFBFFE8C9C8F}"/>
                </a:ext>
              </a:extLst>
            </p:cNvPr>
            <p:cNvSpPr/>
            <p:nvPr/>
          </p:nvSpPr>
          <p:spPr>
            <a:xfrm>
              <a:off x="10528287" y="1490820"/>
              <a:ext cx="108000" cy="10800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686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5E5305E1-9736-8A10-6E5B-1945F85FC3F4}"/>
              </a:ext>
            </a:extLst>
          </p:cNvPr>
          <p:cNvGrpSpPr/>
          <p:nvPr/>
        </p:nvGrpSpPr>
        <p:grpSpPr>
          <a:xfrm>
            <a:off x="1015024" y="-292388"/>
            <a:ext cx="9975705" cy="7866640"/>
            <a:chOff x="1015024" y="-292388"/>
            <a:chExt cx="9975705" cy="7866640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6BACC02E-62E4-994F-F45B-580E9537ED47}"/>
                </a:ext>
              </a:extLst>
            </p:cNvPr>
            <p:cNvGrpSpPr/>
            <p:nvPr/>
          </p:nvGrpSpPr>
          <p:grpSpPr>
            <a:xfrm>
              <a:off x="3661958" y="407323"/>
              <a:ext cx="5191135" cy="5670748"/>
              <a:chOff x="3172753" y="405839"/>
              <a:chExt cx="5191135" cy="5670748"/>
            </a:xfrm>
          </p:grpSpPr>
          <p:sp>
            <p:nvSpPr>
              <p:cNvPr id="2" name="二等辺三角形 1">
                <a:extLst>
                  <a:ext uri="{FF2B5EF4-FFF2-40B4-BE49-F238E27FC236}">
                    <a16:creationId xmlns:a16="http://schemas.microsoft.com/office/drawing/2014/main" id="{608A577A-CBCA-BAB9-8988-3EC92B7B34E7}"/>
                  </a:ext>
                </a:extLst>
              </p:cNvPr>
              <p:cNvSpPr/>
              <p:nvPr/>
            </p:nvSpPr>
            <p:spPr>
              <a:xfrm rot="21146675">
                <a:off x="3172753" y="405839"/>
                <a:ext cx="5107845" cy="1742422"/>
              </a:xfrm>
              <a:prstGeom prst="triangle">
                <a:avLst>
                  <a:gd name="adj" fmla="val 58671"/>
                </a:avLst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8" name="二等辺三角形 7">
                <a:extLst>
                  <a:ext uri="{FF2B5EF4-FFF2-40B4-BE49-F238E27FC236}">
                    <a16:creationId xmlns:a16="http://schemas.microsoft.com/office/drawing/2014/main" id="{94BE0028-C296-E47C-8D7E-8D6C3F614C15}"/>
                  </a:ext>
                </a:extLst>
              </p:cNvPr>
              <p:cNvSpPr/>
              <p:nvPr/>
            </p:nvSpPr>
            <p:spPr>
              <a:xfrm rot="21146675">
                <a:off x="3256043" y="5601074"/>
                <a:ext cx="5107845" cy="475513"/>
              </a:xfrm>
              <a:prstGeom prst="triangle">
                <a:avLst>
                  <a:gd name="adj" fmla="val 58671"/>
                </a:avLst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/>
              </a:p>
            </p:txBody>
          </p:sp>
        </p:grp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96F857B9-0399-4391-74DA-E284BE50D9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1836" y="6078071"/>
              <a:ext cx="7109011" cy="9323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2026A10D-C8FD-51BF-365C-B0251D1609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15872" y="6544235"/>
              <a:ext cx="1629904" cy="4661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958EA351-8840-0033-07CE-97259DF073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2260" y="340659"/>
              <a:ext cx="0" cy="72335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70DD23B6-CEE2-DC82-FA12-3C6D46622EF0}"/>
                    </a:ext>
                  </a:extLst>
                </p:cNvPr>
                <p:cNvSpPr txBox="1"/>
                <p:nvPr/>
              </p:nvSpPr>
              <p:spPr>
                <a:xfrm>
                  <a:off x="9610164" y="5708739"/>
                  <a:ext cx="91440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sz="5400" dirty="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70DD23B6-CEE2-DC82-FA12-3C6D46622E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0164" y="5708739"/>
                  <a:ext cx="914400" cy="92333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25BA35DC-B133-EEDE-834E-E05648A8E4F2}"/>
                    </a:ext>
                  </a:extLst>
                </p:cNvPr>
                <p:cNvSpPr txBox="1"/>
                <p:nvPr/>
              </p:nvSpPr>
              <p:spPr>
                <a:xfrm>
                  <a:off x="2167288" y="-169278"/>
                  <a:ext cx="91440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5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sz="5400" dirty="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25BA35DC-B133-EEDE-834E-E05648A8E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7288" y="-169278"/>
                  <a:ext cx="914400" cy="9233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E530428B-84F2-0484-F2FE-85A6C576DDF7}"/>
                    </a:ext>
                  </a:extLst>
                </p:cNvPr>
                <p:cNvSpPr txBox="1"/>
                <p:nvPr/>
              </p:nvSpPr>
              <p:spPr>
                <a:xfrm>
                  <a:off x="1015024" y="5518718"/>
                  <a:ext cx="91440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5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sz="5400" dirty="0"/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E530428B-84F2-0484-F2FE-85A6C576DD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024" y="5518718"/>
                  <a:ext cx="914400" cy="92333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18BEF976-D3D7-F94A-8B14-79C348CD1492}"/>
                </a:ext>
              </a:extLst>
            </p:cNvPr>
            <p:cNvSpPr txBox="1"/>
            <p:nvPr/>
          </p:nvSpPr>
          <p:spPr>
            <a:xfrm>
              <a:off x="3662895" y="2604807"/>
              <a:ext cx="1931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600" dirty="0" err="1"/>
                <a:t>p_xmin</a:t>
              </a:r>
              <a:endParaRPr kumimoji="1" lang="ja-JP" altLang="en-US" sz="3600" dirty="0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5B728DBD-1904-F9CD-265F-8797E08F3FED}"/>
                </a:ext>
              </a:extLst>
            </p:cNvPr>
            <p:cNvSpPr txBox="1"/>
            <p:nvPr/>
          </p:nvSpPr>
          <p:spPr>
            <a:xfrm>
              <a:off x="9076957" y="1427617"/>
              <a:ext cx="19137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600" dirty="0" err="1"/>
                <a:t>p_xmax</a:t>
              </a:r>
              <a:endParaRPr kumimoji="1" lang="ja-JP" altLang="en-US" sz="36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AF1B7A60-2687-CA83-E085-A7B3D2214411}"/>
                </a:ext>
              </a:extLst>
            </p:cNvPr>
            <p:cNvSpPr txBox="1"/>
            <p:nvPr/>
          </p:nvSpPr>
          <p:spPr>
            <a:xfrm>
              <a:off x="5758492" y="-292388"/>
              <a:ext cx="17013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600" dirty="0" err="1"/>
                <a:t>p_xmid</a:t>
              </a:r>
              <a:endParaRPr kumimoji="1" lang="ja-JP" altLang="en-US" sz="3600" dirty="0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D52C03C4-FA45-A4C7-8126-4FE69C1B70E5}"/>
                </a:ext>
              </a:extLst>
            </p:cNvPr>
            <p:cNvSpPr/>
            <p:nvPr/>
          </p:nvSpPr>
          <p:spPr>
            <a:xfrm>
              <a:off x="3653846" y="237752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50351287-7AF5-0F1B-1743-E155F1C3D71D}"/>
                </a:ext>
              </a:extLst>
            </p:cNvPr>
            <p:cNvSpPr/>
            <p:nvPr/>
          </p:nvSpPr>
          <p:spPr>
            <a:xfrm>
              <a:off x="8772182" y="1720004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9A4B121E-461E-F3E9-91B2-643FD8A505D2}"/>
                </a:ext>
              </a:extLst>
            </p:cNvPr>
            <p:cNvSpPr/>
            <p:nvPr/>
          </p:nvSpPr>
          <p:spPr>
            <a:xfrm>
              <a:off x="6474368" y="2923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1372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E0E4D305-2FCE-2CC8-22A0-A6ECC62DED2C}"/>
              </a:ext>
            </a:extLst>
          </p:cNvPr>
          <p:cNvGrpSpPr/>
          <p:nvPr/>
        </p:nvGrpSpPr>
        <p:grpSpPr>
          <a:xfrm>
            <a:off x="-2963444" y="632942"/>
            <a:ext cx="15332364" cy="4788418"/>
            <a:chOff x="-2963444" y="632942"/>
            <a:chExt cx="15332364" cy="4788418"/>
          </a:xfrm>
        </p:grpSpPr>
        <p:sp>
          <p:nvSpPr>
            <p:cNvPr id="2" name="二等辺三角形 1">
              <a:extLst>
                <a:ext uri="{FF2B5EF4-FFF2-40B4-BE49-F238E27FC236}">
                  <a16:creationId xmlns:a16="http://schemas.microsoft.com/office/drawing/2014/main" id="{608A577A-CBCA-BAB9-8988-3EC92B7B34E7}"/>
                </a:ext>
              </a:extLst>
            </p:cNvPr>
            <p:cNvSpPr/>
            <p:nvPr/>
          </p:nvSpPr>
          <p:spPr>
            <a:xfrm rot="21146675">
              <a:off x="9362253" y="1562566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" name="二等辺三角形 7">
              <a:extLst>
                <a:ext uri="{FF2B5EF4-FFF2-40B4-BE49-F238E27FC236}">
                  <a16:creationId xmlns:a16="http://schemas.microsoft.com/office/drawing/2014/main" id="{94BE0028-C296-E47C-8D7E-8D6C3F614C15}"/>
                </a:ext>
              </a:extLst>
            </p:cNvPr>
            <p:cNvSpPr/>
            <p:nvPr/>
          </p:nvSpPr>
          <p:spPr>
            <a:xfrm rot="21146675">
              <a:off x="9397529" y="4257139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0" name="平行四辺形 9">
              <a:extLst>
                <a:ext uri="{FF2B5EF4-FFF2-40B4-BE49-F238E27FC236}">
                  <a16:creationId xmlns:a16="http://schemas.microsoft.com/office/drawing/2014/main" id="{D44ABF59-5217-71A3-A436-4D80B5812E06}"/>
                </a:ext>
              </a:extLst>
            </p:cNvPr>
            <p:cNvSpPr/>
            <p:nvPr/>
          </p:nvSpPr>
          <p:spPr>
            <a:xfrm rot="5400000" flipV="1">
              <a:off x="10145838" y="2995915"/>
              <a:ext cx="2108763" cy="785918"/>
            </a:xfrm>
            <a:prstGeom prst="parallelogram">
              <a:avLst>
                <a:gd name="adj" fmla="val 12952"/>
              </a:avLst>
            </a:prstGeom>
            <a:solidFill>
              <a:schemeClr val="accent6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1DEF4F8C-FC6A-CC72-3D91-DCE2F933EDA2}"/>
                </a:ext>
              </a:extLst>
            </p:cNvPr>
            <p:cNvSpPr/>
            <p:nvPr/>
          </p:nvSpPr>
          <p:spPr>
            <a:xfrm rot="21160045">
              <a:off x="10752103" y="1615418"/>
              <a:ext cx="778881" cy="736944"/>
            </a:xfrm>
            <a:prstGeom prst="triangle">
              <a:avLst>
                <a:gd name="adj" fmla="val 0"/>
              </a:avLst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6E266E4E-32CA-485E-8A93-044FB7F5F7E9}"/>
                </a:ext>
              </a:extLst>
            </p:cNvPr>
            <p:cNvSpPr/>
            <p:nvPr/>
          </p:nvSpPr>
          <p:spPr>
            <a:xfrm rot="21146675">
              <a:off x="6073807" y="1562565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FEAC883B-82FB-34D8-636F-C9FEE640BF41}"/>
                </a:ext>
              </a:extLst>
            </p:cNvPr>
            <p:cNvSpPr/>
            <p:nvPr/>
          </p:nvSpPr>
          <p:spPr>
            <a:xfrm rot="21146675">
              <a:off x="6109083" y="4257139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6" name="平行四辺形 15">
              <a:extLst>
                <a:ext uri="{FF2B5EF4-FFF2-40B4-BE49-F238E27FC236}">
                  <a16:creationId xmlns:a16="http://schemas.microsoft.com/office/drawing/2014/main" id="{966BCD30-5CF8-F511-A735-DE7BEF781FEB}"/>
                </a:ext>
              </a:extLst>
            </p:cNvPr>
            <p:cNvSpPr/>
            <p:nvPr/>
          </p:nvSpPr>
          <p:spPr>
            <a:xfrm rot="5400000" flipV="1">
              <a:off x="6766655" y="2950205"/>
              <a:ext cx="2170412" cy="886793"/>
            </a:xfrm>
            <a:prstGeom prst="parallelogram">
              <a:avLst>
                <a:gd name="adj" fmla="val 12952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7" name="二等辺三角形 16">
              <a:extLst>
                <a:ext uri="{FF2B5EF4-FFF2-40B4-BE49-F238E27FC236}">
                  <a16:creationId xmlns:a16="http://schemas.microsoft.com/office/drawing/2014/main" id="{94590FDF-D265-8C17-4ED3-3C2775BAD986}"/>
                </a:ext>
              </a:extLst>
            </p:cNvPr>
            <p:cNvSpPr/>
            <p:nvPr/>
          </p:nvSpPr>
          <p:spPr>
            <a:xfrm rot="21146675">
              <a:off x="7348756" y="1507462"/>
              <a:ext cx="893577" cy="864024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8" name="二等辺三角形 17">
              <a:extLst>
                <a:ext uri="{FF2B5EF4-FFF2-40B4-BE49-F238E27FC236}">
                  <a16:creationId xmlns:a16="http://schemas.microsoft.com/office/drawing/2014/main" id="{6CEE5B86-FEF9-645A-BE6A-FD8E411539B8}"/>
                </a:ext>
              </a:extLst>
            </p:cNvPr>
            <p:cNvSpPr/>
            <p:nvPr/>
          </p:nvSpPr>
          <p:spPr>
            <a:xfrm rot="21146675">
              <a:off x="2418825" y="1562565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9" name="二等辺三角形 18">
              <a:extLst>
                <a:ext uri="{FF2B5EF4-FFF2-40B4-BE49-F238E27FC236}">
                  <a16:creationId xmlns:a16="http://schemas.microsoft.com/office/drawing/2014/main" id="{0A33921A-6B48-EABC-402C-7FD99149B9C9}"/>
                </a:ext>
              </a:extLst>
            </p:cNvPr>
            <p:cNvSpPr/>
            <p:nvPr/>
          </p:nvSpPr>
          <p:spPr>
            <a:xfrm rot="21146675">
              <a:off x="2454101" y="4257139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0" name="平行四辺形 19">
              <a:extLst>
                <a:ext uri="{FF2B5EF4-FFF2-40B4-BE49-F238E27FC236}">
                  <a16:creationId xmlns:a16="http://schemas.microsoft.com/office/drawing/2014/main" id="{27C34989-EC18-D954-C744-52C9FE53B9CA}"/>
                </a:ext>
              </a:extLst>
            </p:cNvPr>
            <p:cNvSpPr/>
            <p:nvPr/>
          </p:nvSpPr>
          <p:spPr>
            <a:xfrm rot="5400000" flipV="1">
              <a:off x="2801813" y="3377923"/>
              <a:ext cx="2052000" cy="149769"/>
            </a:xfrm>
            <a:prstGeom prst="parallelogram">
              <a:avLst>
                <a:gd name="adj" fmla="val 12952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21" name="二等辺三角形 20">
              <a:extLst>
                <a:ext uri="{FF2B5EF4-FFF2-40B4-BE49-F238E27FC236}">
                  <a16:creationId xmlns:a16="http://schemas.microsoft.com/office/drawing/2014/main" id="{41D9D2E4-A330-620B-5266-716F57EDCECE}"/>
                </a:ext>
              </a:extLst>
            </p:cNvPr>
            <p:cNvSpPr/>
            <p:nvPr/>
          </p:nvSpPr>
          <p:spPr>
            <a:xfrm rot="21146675">
              <a:off x="3698318" y="1491438"/>
              <a:ext cx="891861" cy="883605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01D0B2E-5458-28B0-3365-C799883B1AF2}"/>
                </a:ext>
              </a:extLst>
            </p:cNvPr>
            <p:cNvSpPr txBox="1"/>
            <p:nvPr/>
          </p:nvSpPr>
          <p:spPr>
            <a:xfrm>
              <a:off x="4876815" y="2783244"/>
              <a:ext cx="100340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0" dirty="0"/>
                <a:t>=</a:t>
              </a:r>
              <a:endParaRPr kumimoji="1" lang="ja-JP" altLang="en-US" sz="8000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7CE35D51-9F17-4B6E-F44B-49DB04C9A3A2}"/>
                </a:ext>
              </a:extLst>
            </p:cNvPr>
            <p:cNvSpPr txBox="1"/>
            <p:nvPr/>
          </p:nvSpPr>
          <p:spPr>
            <a:xfrm>
              <a:off x="8438505" y="2546324"/>
              <a:ext cx="112855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600" dirty="0"/>
                <a:t>-</a:t>
              </a:r>
              <a:endParaRPr kumimoji="1" lang="ja-JP" altLang="en-US" sz="9600" dirty="0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F2D41DF6-7DCC-BE51-4AA9-7269049852B7}"/>
                </a:ext>
              </a:extLst>
            </p:cNvPr>
            <p:cNvSpPr/>
            <p:nvPr/>
          </p:nvSpPr>
          <p:spPr>
            <a:xfrm rot="21211959">
              <a:off x="3864920" y="1656908"/>
              <a:ext cx="725176" cy="709488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22C1816C-B1E5-F49D-F189-4016E86303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7477" y="1983298"/>
              <a:ext cx="0" cy="31120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A995E6D3-E0CF-879D-BCA0-CDE93F19BBD1}"/>
                </a:ext>
              </a:extLst>
            </p:cNvPr>
            <p:cNvSpPr txBox="1"/>
            <p:nvPr/>
          </p:nvSpPr>
          <p:spPr>
            <a:xfrm>
              <a:off x="3185244" y="5052028"/>
              <a:ext cx="907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x = 59</a:t>
              </a:r>
            </a:p>
          </p:txBody>
        </p: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D6CC0DFC-48E9-D575-255D-258DD972BE0A}"/>
                </a:ext>
              </a:extLst>
            </p:cNvPr>
            <p:cNvCxnSpPr>
              <a:cxnSpLocks/>
            </p:cNvCxnSpPr>
            <p:nvPr/>
          </p:nvCxnSpPr>
          <p:spPr>
            <a:xfrm>
              <a:off x="3902698" y="1923068"/>
              <a:ext cx="0" cy="27441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12F6A45A-9293-53AD-B612-AB0F3B40872A}"/>
                </a:ext>
              </a:extLst>
            </p:cNvPr>
            <p:cNvCxnSpPr>
              <a:cxnSpLocks/>
            </p:cNvCxnSpPr>
            <p:nvPr/>
          </p:nvCxnSpPr>
          <p:spPr>
            <a:xfrm>
              <a:off x="10807261" y="1976386"/>
              <a:ext cx="0" cy="277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903DE13C-85FA-A734-E17A-9AFD893AD0D6}"/>
                </a:ext>
              </a:extLst>
            </p:cNvPr>
            <p:cNvSpPr txBox="1"/>
            <p:nvPr/>
          </p:nvSpPr>
          <p:spPr>
            <a:xfrm>
              <a:off x="10502417" y="4681957"/>
              <a:ext cx="823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x= 60</a:t>
              </a:r>
              <a:endParaRPr kumimoji="1" lang="ja-JP" altLang="en-US" dirty="0"/>
            </a:p>
          </p:txBody>
        </p: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2EAA6C8-EE34-09D6-276B-1197DBF46A7F}"/>
                </a:ext>
              </a:extLst>
            </p:cNvPr>
            <p:cNvCxnSpPr>
              <a:cxnSpLocks/>
            </p:cNvCxnSpPr>
            <p:nvPr/>
          </p:nvCxnSpPr>
          <p:spPr>
            <a:xfrm>
              <a:off x="7408464" y="2076963"/>
              <a:ext cx="0" cy="273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2D2830F8-19E7-12F5-FFDA-72C1F807641A}"/>
                </a:ext>
              </a:extLst>
            </p:cNvPr>
            <p:cNvSpPr txBox="1"/>
            <p:nvPr/>
          </p:nvSpPr>
          <p:spPr>
            <a:xfrm>
              <a:off x="3638814" y="4640419"/>
              <a:ext cx="930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x = 60</a:t>
              </a:r>
              <a:endParaRPr kumimoji="1" lang="ja-JP" altLang="en-US" dirty="0"/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EECBC02B-A90F-9671-6E3F-5F15B3471953}"/>
                </a:ext>
              </a:extLst>
            </p:cNvPr>
            <p:cNvSpPr txBox="1"/>
            <p:nvPr/>
          </p:nvSpPr>
          <p:spPr>
            <a:xfrm>
              <a:off x="1209457" y="1002274"/>
              <a:ext cx="2468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p_xmid</a:t>
              </a:r>
              <a:r>
                <a:rPr kumimoji="1" lang="en-US" altLang="ja-JP" dirty="0"/>
                <a:t>(1) = 59.8</a:t>
              </a:r>
            </a:p>
          </p:txBody>
        </p:sp>
        <p:sp>
          <p:nvSpPr>
            <p:cNvPr id="6" name="円弧 5">
              <a:extLst>
                <a:ext uri="{FF2B5EF4-FFF2-40B4-BE49-F238E27FC236}">
                  <a16:creationId xmlns:a16="http://schemas.microsoft.com/office/drawing/2014/main" id="{0B6A1FFE-5C31-EF02-E766-693F675FF4F8}"/>
                </a:ext>
              </a:extLst>
            </p:cNvPr>
            <p:cNvSpPr/>
            <p:nvPr/>
          </p:nvSpPr>
          <p:spPr>
            <a:xfrm>
              <a:off x="7391341" y="648314"/>
              <a:ext cx="674232" cy="1724615"/>
            </a:xfrm>
            <a:prstGeom prst="arc">
              <a:avLst>
                <a:gd name="adj1" fmla="val 18184773"/>
                <a:gd name="adj2" fmla="val 446623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3A7AB13-FD45-0D6E-1D4A-1880FB67F091}"/>
                </a:ext>
              </a:extLst>
            </p:cNvPr>
            <p:cNvSpPr txBox="1"/>
            <p:nvPr/>
          </p:nvSpPr>
          <p:spPr>
            <a:xfrm>
              <a:off x="6926093" y="632942"/>
              <a:ext cx="2130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current_volume</a:t>
              </a:r>
              <a:endParaRPr kumimoji="1" lang="ja-JP" altLang="en-US" dirty="0"/>
            </a:p>
          </p:txBody>
        </p:sp>
        <p:sp>
          <p:nvSpPr>
            <p:cNvPr id="29" name="円弧 28">
              <a:extLst>
                <a:ext uri="{FF2B5EF4-FFF2-40B4-BE49-F238E27FC236}">
                  <a16:creationId xmlns:a16="http://schemas.microsoft.com/office/drawing/2014/main" id="{9D463F81-ED32-F87F-6F1E-277EC76B9AE2}"/>
                </a:ext>
              </a:extLst>
            </p:cNvPr>
            <p:cNvSpPr/>
            <p:nvPr/>
          </p:nvSpPr>
          <p:spPr>
            <a:xfrm>
              <a:off x="1994785" y="2736135"/>
              <a:ext cx="1832485" cy="1001657"/>
            </a:xfrm>
            <a:prstGeom prst="arc">
              <a:avLst>
                <a:gd name="adj1" fmla="val 10905095"/>
                <a:gd name="adj2" fmla="val 21486700"/>
              </a:avLst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弧 29">
              <a:extLst>
                <a:ext uri="{FF2B5EF4-FFF2-40B4-BE49-F238E27FC236}">
                  <a16:creationId xmlns:a16="http://schemas.microsoft.com/office/drawing/2014/main" id="{FC13DA9B-814F-D66D-6B39-BFB61C891310}"/>
                </a:ext>
              </a:extLst>
            </p:cNvPr>
            <p:cNvSpPr/>
            <p:nvPr/>
          </p:nvSpPr>
          <p:spPr>
            <a:xfrm>
              <a:off x="10731056" y="812387"/>
              <a:ext cx="674232" cy="1724615"/>
            </a:xfrm>
            <a:prstGeom prst="arc">
              <a:avLst>
                <a:gd name="adj1" fmla="val 17488994"/>
                <a:gd name="adj2" fmla="val 4167112"/>
              </a:avLst>
            </a:prstGeom>
            <a:ln w="19050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05FBF656-E251-8B09-B3A5-54AD711BB50C}"/>
                </a:ext>
              </a:extLst>
            </p:cNvPr>
            <p:cNvSpPr txBox="1"/>
            <p:nvPr/>
          </p:nvSpPr>
          <p:spPr>
            <a:xfrm>
              <a:off x="10870640" y="729949"/>
              <a:ext cx="1498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old_volume</a:t>
              </a:r>
              <a:endParaRPr kumimoji="1" lang="ja-JP" altLang="en-US" dirty="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D8C53D3A-08AD-206B-989D-61C8786D87EE}"/>
                </a:ext>
              </a:extLst>
            </p:cNvPr>
            <p:cNvSpPr txBox="1"/>
            <p:nvPr/>
          </p:nvSpPr>
          <p:spPr>
            <a:xfrm>
              <a:off x="4896651" y="1021480"/>
              <a:ext cx="2068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p_xmid</a:t>
              </a:r>
              <a:r>
                <a:rPr kumimoji="1" lang="en-US" altLang="ja-JP" dirty="0"/>
                <a:t>(1) = 59.8</a:t>
              </a: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FF5BD0DC-A1DD-E021-7649-E5E1CDA67AE7}"/>
                </a:ext>
              </a:extLst>
            </p:cNvPr>
            <p:cNvSpPr txBox="1"/>
            <p:nvPr/>
          </p:nvSpPr>
          <p:spPr>
            <a:xfrm>
              <a:off x="7023658" y="4812963"/>
              <a:ext cx="1113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x</a:t>
              </a:r>
              <a:r>
                <a:rPr kumimoji="1" lang="en-US" altLang="ja-JP" dirty="0"/>
                <a:t> = 59.8</a:t>
              </a:r>
            </a:p>
          </p:txBody>
        </p:sp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21555469-B99B-E680-A265-507870DC3CE6}"/>
                </a:ext>
              </a:extLst>
            </p:cNvPr>
            <p:cNvSpPr/>
            <p:nvPr/>
          </p:nvSpPr>
          <p:spPr>
            <a:xfrm flipH="1">
              <a:off x="2201071" y="1237980"/>
              <a:ext cx="1480601" cy="1001657"/>
            </a:xfrm>
            <a:prstGeom prst="arc">
              <a:avLst>
                <a:gd name="adj1" fmla="val 12057195"/>
                <a:gd name="adj2" fmla="val 14408131"/>
              </a:avLst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2A81EBCA-BFBB-3888-D716-346D9B1A6594}"/>
                </a:ext>
              </a:extLst>
            </p:cNvPr>
            <p:cNvSpPr/>
            <p:nvPr/>
          </p:nvSpPr>
          <p:spPr>
            <a:xfrm>
              <a:off x="3569853" y="1474787"/>
              <a:ext cx="108000" cy="10800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DA86CD3A-7ED2-B41D-7CC4-B62132B9150C}"/>
                </a:ext>
              </a:extLst>
            </p:cNvPr>
            <p:cNvSpPr txBox="1"/>
            <p:nvPr/>
          </p:nvSpPr>
          <p:spPr>
            <a:xfrm>
              <a:off x="-2939907" y="3101095"/>
              <a:ext cx="6465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v</a:t>
              </a:r>
              <a:r>
                <a:rPr kumimoji="1" lang="en-US" altLang="ja-JP" dirty="0"/>
                <a:t>olume(59) =</a:t>
              </a:r>
              <a:r>
                <a:rPr lang="ja-JP" altLang="en-US" dirty="0"/>
                <a:t> </a:t>
              </a:r>
              <a:r>
                <a:rPr lang="en-US" altLang="ja-JP" dirty="0"/>
                <a:t>volume(59) + </a:t>
              </a:r>
              <a:r>
                <a:rPr lang="ja-JP" altLang="en-US" dirty="0"/>
                <a:t> </a:t>
              </a:r>
              <a:r>
                <a:rPr lang="en-US" altLang="ja-JP" dirty="0"/>
                <a:t>(</a:t>
              </a:r>
              <a:r>
                <a:rPr lang="en-US" altLang="ja-JP" dirty="0" err="1"/>
                <a:t>current_volume</a:t>
              </a:r>
              <a:r>
                <a:rPr lang="ja-JP" altLang="en-US" dirty="0"/>
                <a:t> </a:t>
              </a:r>
              <a:r>
                <a:rPr lang="en-US" altLang="ja-JP" dirty="0"/>
                <a:t>–</a:t>
              </a:r>
              <a:r>
                <a:rPr lang="ja-JP" altLang="en-US" dirty="0"/>
                <a:t> </a:t>
              </a:r>
              <a:r>
                <a:rPr lang="en-US" altLang="ja-JP" dirty="0" err="1"/>
                <a:t>old_volume</a:t>
              </a:r>
              <a:r>
                <a:rPr lang="en-US" altLang="ja-JP" dirty="0"/>
                <a:t>)</a:t>
              </a:r>
              <a:endParaRPr kumimoji="1" lang="ja-JP" altLang="en-US" dirty="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96AB7DE8-4F9C-4364-364D-B058B286F5E0}"/>
                </a:ext>
              </a:extLst>
            </p:cNvPr>
            <p:cNvSpPr txBox="1"/>
            <p:nvPr/>
          </p:nvSpPr>
          <p:spPr>
            <a:xfrm>
              <a:off x="-2963444" y="3674311"/>
              <a:ext cx="33389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 err="1"/>
                <a:t>old_volume</a:t>
              </a:r>
              <a:r>
                <a:rPr lang="en-US" altLang="ja-JP" dirty="0"/>
                <a:t> =</a:t>
              </a:r>
              <a:r>
                <a:rPr lang="en-US" altLang="ja-JP" dirty="0" err="1"/>
                <a:t>current_volume</a:t>
              </a:r>
              <a:r>
                <a:rPr lang="ja-JP" altLang="en-US" dirty="0"/>
                <a:t> </a:t>
              </a:r>
              <a:endParaRPr kumimoji="1" lang="ja-JP" altLang="en-US" dirty="0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FFAE3352-57EC-D629-1B0D-73FAF5E84CC8}"/>
                </a:ext>
              </a:extLst>
            </p:cNvPr>
            <p:cNvSpPr/>
            <p:nvPr/>
          </p:nvSpPr>
          <p:spPr>
            <a:xfrm>
              <a:off x="7343747" y="2381121"/>
              <a:ext cx="108000" cy="108000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/>
            </a:p>
          </p:txBody>
        </p: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6B610B44-D4C2-EBDC-AA1B-339B31471B10}"/>
                </a:ext>
              </a:extLst>
            </p:cNvPr>
            <p:cNvCxnSpPr>
              <a:cxnSpLocks/>
              <a:endCxn id="35" idx="3"/>
            </p:cNvCxnSpPr>
            <p:nvPr/>
          </p:nvCxnSpPr>
          <p:spPr>
            <a:xfrm flipV="1">
              <a:off x="6049269" y="2473305"/>
              <a:ext cx="1310294" cy="4492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93232AF4-0B08-C18D-6033-C4E2FF14F9A5}"/>
                </a:ext>
              </a:extLst>
            </p:cNvPr>
            <p:cNvSpPr txBox="1"/>
            <p:nvPr/>
          </p:nvSpPr>
          <p:spPr>
            <a:xfrm>
              <a:off x="5330564" y="2878305"/>
              <a:ext cx="20686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 err="1">
                  <a:solidFill>
                    <a:srgbClr val="FF0000"/>
                  </a:solidFill>
                </a:rPr>
                <a:t>s</a:t>
              </a:r>
              <a:r>
                <a:rPr kumimoji="1" lang="en-US" altLang="ja-JP" sz="1600" dirty="0" err="1">
                  <a:solidFill>
                    <a:srgbClr val="FF0000"/>
                  </a:solidFill>
                </a:rPr>
                <a:t>lice_edge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 </a:t>
              </a:r>
              <a:r>
                <a:rPr kumimoji="1" lang="ja-JP" altLang="en-US" sz="1600" dirty="0"/>
                <a:t>で求める</a:t>
              </a:r>
            </a:p>
          </p:txBody>
        </p:sp>
        <p:sp>
          <p:nvSpPr>
            <p:cNvPr id="47" name="円弧 46">
              <a:extLst>
                <a:ext uri="{FF2B5EF4-FFF2-40B4-BE49-F238E27FC236}">
                  <a16:creationId xmlns:a16="http://schemas.microsoft.com/office/drawing/2014/main" id="{3CA52732-F633-11D9-966A-9B9AE089596A}"/>
                </a:ext>
              </a:extLst>
            </p:cNvPr>
            <p:cNvSpPr/>
            <p:nvPr/>
          </p:nvSpPr>
          <p:spPr>
            <a:xfrm flipH="1">
              <a:off x="5842487" y="1240109"/>
              <a:ext cx="1480601" cy="1001657"/>
            </a:xfrm>
            <a:prstGeom prst="arc">
              <a:avLst>
                <a:gd name="adj1" fmla="val 12057195"/>
                <a:gd name="adj2" fmla="val 14408131"/>
              </a:avLst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58DD1AE6-D0F7-F871-3939-85BC6ECF20B3}"/>
                </a:ext>
              </a:extLst>
            </p:cNvPr>
            <p:cNvSpPr/>
            <p:nvPr/>
          </p:nvSpPr>
          <p:spPr>
            <a:xfrm>
              <a:off x="7211269" y="1476916"/>
              <a:ext cx="108000" cy="10800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BD51A8DB-76CF-A7F0-C151-C7F635B1991B}"/>
                </a:ext>
              </a:extLst>
            </p:cNvPr>
            <p:cNvSpPr txBox="1"/>
            <p:nvPr/>
          </p:nvSpPr>
          <p:spPr>
            <a:xfrm>
              <a:off x="8639628" y="1004817"/>
              <a:ext cx="2068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p_xmid</a:t>
              </a:r>
              <a:r>
                <a:rPr kumimoji="1" lang="en-US" altLang="ja-JP" dirty="0"/>
                <a:t>(1) = 59.8</a:t>
              </a:r>
            </a:p>
          </p:txBody>
        </p:sp>
        <p:sp>
          <p:nvSpPr>
            <p:cNvPr id="51" name="円弧 50">
              <a:extLst>
                <a:ext uri="{FF2B5EF4-FFF2-40B4-BE49-F238E27FC236}">
                  <a16:creationId xmlns:a16="http://schemas.microsoft.com/office/drawing/2014/main" id="{91D8A49B-40AD-7662-3436-5385CE747631}"/>
                </a:ext>
              </a:extLst>
            </p:cNvPr>
            <p:cNvSpPr/>
            <p:nvPr/>
          </p:nvSpPr>
          <p:spPr>
            <a:xfrm flipH="1">
              <a:off x="9133322" y="1248690"/>
              <a:ext cx="1480601" cy="1001657"/>
            </a:xfrm>
            <a:prstGeom prst="arc">
              <a:avLst>
                <a:gd name="adj1" fmla="val 12057195"/>
                <a:gd name="adj2" fmla="val 14408131"/>
              </a:avLst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60B304DF-8EB2-9E38-C343-593C6644A596}"/>
                </a:ext>
              </a:extLst>
            </p:cNvPr>
            <p:cNvSpPr/>
            <p:nvPr/>
          </p:nvSpPr>
          <p:spPr>
            <a:xfrm>
              <a:off x="10502104" y="1485497"/>
              <a:ext cx="108000" cy="10800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2703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タイトル 1">
                <a:extLst>
                  <a:ext uri="{FF2B5EF4-FFF2-40B4-BE49-F238E27FC236}">
                    <a16:creationId xmlns:a16="http://schemas.microsoft.com/office/drawing/2014/main" id="{30625A53-B816-36C4-AFFD-E872D30F47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45474" y="1606073"/>
                <a:ext cx="8942296" cy="71834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3200" dirty="0"/>
                  <a:t>(2) </a:t>
                </a:r>
                <a:r>
                  <a:rPr lang="ja-JP" altLang="en-US" sz="3200" dirty="0"/>
                  <a:t>頂点を</a:t>
                </a:r>
                <a:r>
                  <a:rPr lang="en-US" altLang="ja-JP" sz="3200" dirty="0"/>
                  <a:t>x</a:t>
                </a:r>
                <a:r>
                  <a:rPr lang="ja-JP" altLang="en-US" sz="3200" dirty="0"/>
                  <a:t>軸の昇順に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40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ja-JP" sz="240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𝑚𝑖</m:t>
                        </m:r>
                        <m:r>
                          <a:rPr lang="en-US" altLang="ja-JP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ja-JP" sz="240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ja-JP" sz="240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</m:oMath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4" name="タイトル 1">
                <a:extLst>
                  <a:ext uri="{FF2B5EF4-FFF2-40B4-BE49-F238E27FC236}">
                    <a16:creationId xmlns:a16="http://schemas.microsoft.com/office/drawing/2014/main" id="{30625A53-B816-36C4-AFFD-E872D30F4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474" y="1606073"/>
                <a:ext cx="8942296" cy="718342"/>
              </a:xfrm>
              <a:prstGeom prst="rect">
                <a:avLst/>
              </a:prstGeom>
              <a:blipFill>
                <a:blip r:embed="rId2"/>
                <a:stretch>
                  <a:fillRect l="-1704" t="-3390" b="-161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9B8FF1F3-3927-9B28-BF75-DAF739BB138D}"/>
              </a:ext>
            </a:extLst>
          </p:cNvPr>
          <p:cNvSpPr/>
          <p:nvPr/>
        </p:nvSpPr>
        <p:spPr>
          <a:xfrm>
            <a:off x="8800449" y="2909728"/>
            <a:ext cx="2671483" cy="645415"/>
          </a:xfrm>
          <a:prstGeom prst="triangle">
            <a:avLst>
              <a:gd name="adj" fmla="val 604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581E687-C29D-69BD-877A-C9BF8B787375}"/>
                  </a:ext>
                </a:extLst>
              </p:cNvPr>
              <p:cNvSpPr txBox="1"/>
              <p:nvPr/>
            </p:nvSpPr>
            <p:spPr>
              <a:xfrm>
                <a:off x="11160010" y="3554842"/>
                <a:ext cx="724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581E687-C29D-69BD-877A-C9BF8B787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0010" y="3554842"/>
                <a:ext cx="72430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C5C92AB-C28D-4A40-8DFB-0C941E7B11F2}"/>
                  </a:ext>
                </a:extLst>
              </p:cNvPr>
              <p:cNvSpPr txBox="1"/>
              <p:nvPr/>
            </p:nvSpPr>
            <p:spPr>
              <a:xfrm>
                <a:off x="7639519" y="3923200"/>
                <a:ext cx="49933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𝑚𝑖𝑑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C5C92AB-C28D-4A40-8DFB-0C941E7B1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519" y="3923200"/>
                <a:ext cx="4993342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A13BD020-9424-B4DB-476E-2B7CF9251B83}"/>
                  </a:ext>
                </a:extLst>
              </p:cNvPr>
              <p:cNvSpPr txBox="1"/>
              <p:nvPr/>
            </p:nvSpPr>
            <p:spPr>
              <a:xfrm>
                <a:off x="10025420" y="2540396"/>
                <a:ext cx="706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𝑚𝑖𝑑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A13BD020-9424-B4DB-476E-2B7CF9251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5420" y="2540396"/>
                <a:ext cx="706924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DE5C0DC-7458-5467-7635-C55265D2E909}"/>
                  </a:ext>
                </a:extLst>
              </p:cNvPr>
              <p:cNvSpPr txBox="1"/>
              <p:nvPr/>
            </p:nvSpPr>
            <p:spPr>
              <a:xfrm>
                <a:off x="8388070" y="3443404"/>
                <a:ext cx="706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DE5C0DC-7458-5467-7635-C55265D2E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070" y="3443404"/>
                <a:ext cx="706091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タイトル 1">
            <a:extLst>
              <a:ext uri="{FF2B5EF4-FFF2-40B4-BE49-F238E27FC236}">
                <a16:creationId xmlns:a16="http://schemas.microsoft.com/office/drawing/2014/main" id="{B6F6C027-69F0-6FFD-8478-5050F11F027C}"/>
              </a:ext>
            </a:extLst>
          </p:cNvPr>
          <p:cNvSpPr txBox="1">
            <a:spLocks/>
          </p:cNvSpPr>
          <p:nvPr/>
        </p:nvSpPr>
        <p:spPr>
          <a:xfrm>
            <a:off x="348662" y="870157"/>
            <a:ext cx="9533965" cy="81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dirty="0"/>
              <a:t>(1) </a:t>
            </a:r>
            <a:r>
              <a:rPr lang="ja-JP" altLang="en-US" sz="3600" dirty="0"/>
              <a:t>頂点リストからパッチを取り出す．</a:t>
            </a:r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8DCDB21F-44D6-E64B-5BEF-260A99E0000D}"/>
              </a:ext>
            </a:extLst>
          </p:cNvPr>
          <p:cNvSpPr/>
          <p:nvPr/>
        </p:nvSpPr>
        <p:spPr>
          <a:xfrm>
            <a:off x="4096867" y="3891622"/>
            <a:ext cx="2671483" cy="645415"/>
          </a:xfrm>
          <a:prstGeom prst="triangle">
            <a:avLst>
              <a:gd name="adj" fmla="val 604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0035D6F-8CBA-F896-674A-3C1505B37C39}"/>
                  </a:ext>
                </a:extLst>
              </p:cNvPr>
              <p:cNvSpPr txBox="1"/>
              <p:nvPr/>
            </p:nvSpPr>
            <p:spPr>
              <a:xfrm>
                <a:off x="6354058" y="4546913"/>
                <a:ext cx="724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0035D6F-8CBA-F896-674A-3C1505B37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058" y="4546913"/>
                <a:ext cx="72430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BDD544F-E7DE-7002-CA10-03B37B7C09A6}"/>
                  </a:ext>
                </a:extLst>
              </p:cNvPr>
              <p:cNvSpPr txBox="1"/>
              <p:nvPr/>
            </p:nvSpPr>
            <p:spPr>
              <a:xfrm>
                <a:off x="5321838" y="3522290"/>
                <a:ext cx="706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𝑚𝑖𝑑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BDD544F-E7DE-7002-CA10-03B37B7C0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838" y="3522290"/>
                <a:ext cx="706924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FEB2D4B-E27C-8E7C-6D77-BAEC7F31FC28}"/>
                  </a:ext>
                </a:extLst>
              </p:cNvPr>
              <p:cNvSpPr txBox="1"/>
              <p:nvPr/>
            </p:nvSpPr>
            <p:spPr>
              <a:xfrm>
                <a:off x="3830267" y="4504184"/>
                <a:ext cx="706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FEB2D4B-E27C-8E7C-6D77-BAEC7F31F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267" y="4504184"/>
                <a:ext cx="706091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6F5F0DF-3457-C8EA-DFC1-D18A5952ED38}"/>
              </a:ext>
            </a:extLst>
          </p:cNvPr>
          <p:cNvCxnSpPr>
            <a:cxnSpLocks/>
          </p:cNvCxnSpPr>
          <p:nvPr/>
        </p:nvCxnSpPr>
        <p:spPr>
          <a:xfrm>
            <a:off x="3830267" y="3443832"/>
            <a:ext cx="0" cy="1818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69E203F1-40E5-A6D2-032A-E146DF61560E}"/>
              </a:ext>
            </a:extLst>
          </p:cNvPr>
          <p:cNvCxnSpPr>
            <a:cxnSpLocks/>
          </p:cNvCxnSpPr>
          <p:nvPr/>
        </p:nvCxnSpPr>
        <p:spPr>
          <a:xfrm>
            <a:off x="4507114" y="3420583"/>
            <a:ext cx="0" cy="1874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338C9033-4B7B-3DAB-4781-250192A2D813}"/>
              </a:ext>
            </a:extLst>
          </p:cNvPr>
          <p:cNvCxnSpPr>
            <a:cxnSpLocks/>
          </p:cNvCxnSpPr>
          <p:nvPr/>
        </p:nvCxnSpPr>
        <p:spPr>
          <a:xfrm>
            <a:off x="5115645" y="3398404"/>
            <a:ext cx="0" cy="1909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BF024942-61D2-689F-0D73-269BA924410F}"/>
              </a:ext>
            </a:extLst>
          </p:cNvPr>
          <p:cNvCxnSpPr>
            <a:cxnSpLocks/>
          </p:cNvCxnSpPr>
          <p:nvPr/>
        </p:nvCxnSpPr>
        <p:spPr>
          <a:xfrm>
            <a:off x="7078359" y="3555143"/>
            <a:ext cx="0" cy="1740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8E64FFA2-FE5C-8ACA-7096-459DAE9DE6EE}"/>
              </a:ext>
            </a:extLst>
          </p:cNvPr>
          <p:cNvCxnSpPr>
            <a:cxnSpLocks/>
          </p:cNvCxnSpPr>
          <p:nvPr/>
        </p:nvCxnSpPr>
        <p:spPr>
          <a:xfrm>
            <a:off x="6426332" y="3555143"/>
            <a:ext cx="0" cy="1740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4F37A6EF-6BE2-E60D-C0BA-D3F97DA0770D}"/>
                  </a:ext>
                </a:extLst>
              </p:cNvPr>
              <p:cNvSpPr txBox="1"/>
              <p:nvPr/>
            </p:nvSpPr>
            <p:spPr>
              <a:xfrm>
                <a:off x="5169915" y="4738510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4F37A6EF-6BE2-E60D-C0BA-D3F97DA07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915" y="4738510"/>
                <a:ext cx="9144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タイトル 1">
            <a:extLst>
              <a:ext uri="{FF2B5EF4-FFF2-40B4-BE49-F238E27FC236}">
                <a16:creationId xmlns:a16="http://schemas.microsoft.com/office/drawing/2014/main" id="{D5A8CC7D-5565-A158-4B8F-60CF0D2E7EB0}"/>
              </a:ext>
            </a:extLst>
          </p:cNvPr>
          <p:cNvSpPr txBox="1">
            <a:spLocks/>
          </p:cNvSpPr>
          <p:nvPr/>
        </p:nvSpPr>
        <p:spPr>
          <a:xfrm>
            <a:off x="1835218" y="2363075"/>
            <a:ext cx="6158354" cy="857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dirty="0"/>
              <a:t>(3) </a:t>
            </a:r>
            <a:r>
              <a:rPr lang="ja-JP" altLang="en-US" sz="2800" dirty="0"/>
              <a:t>下の図の各区間の体積を計算する．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9E6BD6C-CB02-AF52-D250-B03199031624}"/>
              </a:ext>
            </a:extLst>
          </p:cNvPr>
          <p:cNvSpPr txBox="1"/>
          <p:nvPr/>
        </p:nvSpPr>
        <p:spPr>
          <a:xfrm>
            <a:off x="432327" y="5864937"/>
            <a:ext cx="3473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(4) (1)</a:t>
            </a:r>
            <a:r>
              <a:rPr kumimoji="1" lang="ja-JP" altLang="en-US" sz="3200" dirty="0"/>
              <a:t>に戻る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65B99B7-DB50-6AF9-5E50-A63CF584E62D}"/>
              </a:ext>
            </a:extLst>
          </p:cNvPr>
          <p:cNvSpPr txBox="1"/>
          <p:nvPr/>
        </p:nvSpPr>
        <p:spPr>
          <a:xfrm>
            <a:off x="3638309" y="5403949"/>
            <a:ext cx="917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Section(k)</a:t>
            </a:r>
            <a:endParaRPr kumimoji="1" lang="ja-JP" altLang="en-US" sz="12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8547A8F-501D-23FC-F1A1-58E664842E9C}"/>
              </a:ext>
            </a:extLst>
          </p:cNvPr>
          <p:cNvSpPr txBox="1"/>
          <p:nvPr/>
        </p:nvSpPr>
        <p:spPr>
          <a:xfrm>
            <a:off x="4450936" y="5396962"/>
            <a:ext cx="117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Section(k+1)</a:t>
            </a:r>
            <a:endParaRPr kumimoji="1" lang="ja-JP" altLang="en-US" sz="12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835EF3A-7461-340A-BA8D-6AD4F7AB1864}"/>
              </a:ext>
            </a:extLst>
          </p:cNvPr>
          <p:cNvSpPr txBox="1"/>
          <p:nvPr/>
        </p:nvSpPr>
        <p:spPr>
          <a:xfrm>
            <a:off x="6251595" y="5387786"/>
            <a:ext cx="117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Section(</a:t>
            </a:r>
            <a:r>
              <a:rPr kumimoji="1" lang="en-US" altLang="ja-JP" sz="1200" dirty="0" err="1"/>
              <a:t>k+N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17573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4AE05425-0817-33BB-995A-9B8F9A5C55FF}"/>
              </a:ext>
            </a:extLst>
          </p:cNvPr>
          <p:cNvSpPr/>
          <p:nvPr/>
        </p:nvSpPr>
        <p:spPr>
          <a:xfrm>
            <a:off x="894791" y="1019013"/>
            <a:ext cx="2693067" cy="148662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732A292-15D7-B0DC-328F-C39F283562D3}"/>
              </a:ext>
            </a:extLst>
          </p:cNvPr>
          <p:cNvCxnSpPr>
            <a:cxnSpLocks/>
          </p:cNvCxnSpPr>
          <p:nvPr/>
        </p:nvCxnSpPr>
        <p:spPr>
          <a:xfrm>
            <a:off x="622708" y="578223"/>
            <a:ext cx="0" cy="23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FDDB9C4-D6DC-3DA5-44E0-2086575C3F5B}"/>
              </a:ext>
            </a:extLst>
          </p:cNvPr>
          <p:cNvCxnSpPr>
            <a:cxnSpLocks/>
          </p:cNvCxnSpPr>
          <p:nvPr/>
        </p:nvCxnSpPr>
        <p:spPr>
          <a:xfrm flipH="1">
            <a:off x="1091123" y="543253"/>
            <a:ext cx="1" cy="21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二等辺三角形 16">
            <a:extLst>
              <a:ext uri="{FF2B5EF4-FFF2-40B4-BE49-F238E27FC236}">
                <a16:creationId xmlns:a16="http://schemas.microsoft.com/office/drawing/2014/main" id="{4C0D40BA-3083-35CB-20E1-84B125AFD07A}"/>
              </a:ext>
            </a:extLst>
          </p:cNvPr>
          <p:cNvSpPr/>
          <p:nvPr/>
        </p:nvSpPr>
        <p:spPr>
          <a:xfrm>
            <a:off x="886777" y="2282396"/>
            <a:ext cx="200901" cy="223237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4F8CD3B1-7B94-81B4-35CA-E18AE80FB681}"/>
                  </a:ext>
                </a:extLst>
              </p:cNvPr>
              <p:cNvSpPr txBox="1"/>
              <p:nvPr/>
            </p:nvSpPr>
            <p:spPr>
              <a:xfrm>
                <a:off x="1923259" y="633755"/>
                <a:ext cx="7069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𝑚𝑖𝑑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4F8CD3B1-7B94-81B4-35CA-E18AE80FB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259" y="633755"/>
                <a:ext cx="70692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BB6263B-DCBF-F1DC-75C5-F795229AEAE5}"/>
                  </a:ext>
                </a:extLst>
              </p:cNvPr>
              <p:cNvSpPr txBox="1"/>
              <p:nvPr/>
            </p:nvSpPr>
            <p:spPr>
              <a:xfrm>
                <a:off x="570168" y="1877216"/>
                <a:ext cx="557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BB6263B-DCBF-F1DC-75C5-F795229AE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68" y="1877216"/>
                <a:ext cx="557493" cy="369332"/>
              </a:xfrm>
              <a:prstGeom prst="rect">
                <a:avLst/>
              </a:prstGeom>
              <a:blipFill>
                <a:blip r:embed="rId3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0948C04-095B-2DB9-A63F-A10D2E04086F}"/>
              </a:ext>
            </a:extLst>
          </p:cNvPr>
          <p:cNvCxnSpPr>
            <a:cxnSpLocks/>
          </p:cNvCxnSpPr>
          <p:nvPr/>
        </p:nvCxnSpPr>
        <p:spPr>
          <a:xfrm flipH="1">
            <a:off x="1559539" y="592350"/>
            <a:ext cx="1" cy="21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268A50D6-D4FB-B48F-5F7F-58D09139FB79}"/>
              </a:ext>
            </a:extLst>
          </p:cNvPr>
          <p:cNvCxnSpPr>
            <a:cxnSpLocks/>
          </p:cNvCxnSpPr>
          <p:nvPr/>
        </p:nvCxnSpPr>
        <p:spPr>
          <a:xfrm flipH="1">
            <a:off x="2027955" y="578223"/>
            <a:ext cx="1" cy="21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36BB254-4897-3513-29CE-A8EA87BEAF74}"/>
              </a:ext>
            </a:extLst>
          </p:cNvPr>
          <p:cNvCxnSpPr>
            <a:cxnSpLocks/>
          </p:cNvCxnSpPr>
          <p:nvPr/>
        </p:nvCxnSpPr>
        <p:spPr>
          <a:xfrm flipH="1">
            <a:off x="2241324" y="-179683"/>
            <a:ext cx="3573" cy="288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2B7862E1-DE2A-F032-AFF6-EEF3F326783D}"/>
              </a:ext>
            </a:extLst>
          </p:cNvPr>
          <p:cNvCxnSpPr>
            <a:cxnSpLocks/>
          </p:cNvCxnSpPr>
          <p:nvPr/>
        </p:nvCxnSpPr>
        <p:spPr>
          <a:xfrm flipH="1">
            <a:off x="2496372" y="573741"/>
            <a:ext cx="1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二等辺三角形 53">
            <a:extLst>
              <a:ext uri="{FF2B5EF4-FFF2-40B4-BE49-F238E27FC236}">
                <a16:creationId xmlns:a16="http://schemas.microsoft.com/office/drawing/2014/main" id="{5524A28F-3224-9D8C-50C4-106D98ABD848}"/>
              </a:ext>
            </a:extLst>
          </p:cNvPr>
          <p:cNvSpPr/>
          <p:nvPr/>
        </p:nvSpPr>
        <p:spPr>
          <a:xfrm>
            <a:off x="4420076" y="1062413"/>
            <a:ext cx="2693067" cy="148662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C88E771B-D0EA-21FA-8860-3DBAAECE5922}"/>
              </a:ext>
            </a:extLst>
          </p:cNvPr>
          <p:cNvCxnSpPr>
            <a:cxnSpLocks/>
          </p:cNvCxnSpPr>
          <p:nvPr/>
        </p:nvCxnSpPr>
        <p:spPr>
          <a:xfrm>
            <a:off x="4147993" y="621623"/>
            <a:ext cx="0" cy="21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180A1BA1-BCBD-E474-2CD6-69D466C0385A}"/>
              </a:ext>
            </a:extLst>
          </p:cNvPr>
          <p:cNvCxnSpPr>
            <a:cxnSpLocks/>
          </p:cNvCxnSpPr>
          <p:nvPr/>
        </p:nvCxnSpPr>
        <p:spPr>
          <a:xfrm flipH="1">
            <a:off x="4616408" y="586654"/>
            <a:ext cx="1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二等辺三角形 56">
            <a:extLst>
              <a:ext uri="{FF2B5EF4-FFF2-40B4-BE49-F238E27FC236}">
                <a16:creationId xmlns:a16="http://schemas.microsoft.com/office/drawing/2014/main" id="{82855F33-3106-09EC-A27B-EFE5EAFAF71A}"/>
              </a:ext>
            </a:extLst>
          </p:cNvPr>
          <p:cNvSpPr/>
          <p:nvPr/>
        </p:nvSpPr>
        <p:spPr>
          <a:xfrm>
            <a:off x="4412062" y="1832676"/>
            <a:ext cx="669189" cy="71635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DD86560F-B84B-1735-BAC7-D2D2265DB78B}"/>
                  </a:ext>
                </a:extLst>
              </p:cNvPr>
              <p:cNvSpPr txBox="1"/>
              <p:nvPr/>
            </p:nvSpPr>
            <p:spPr>
              <a:xfrm>
                <a:off x="5437356" y="693016"/>
                <a:ext cx="7069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𝑚𝑖𝑑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DD86560F-B84B-1735-BAC7-D2D2265DB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356" y="693016"/>
                <a:ext cx="706925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60975D4C-C268-92DF-44C7-3FB9B38257DB}"/>
                  </a:ext>
                </a:extLst>
              </p:cNvPr>
              <p:cNvSpPr txBox="1"/>
              <p:nvPr/>
            </p:nvSpPr>
            <p:spPr>
              <a:xfrm>
                <a:off x="4095453" y="1920616"/>
                <a:ext cx="557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60975D4C-C268-92DF-44C7-3FB9B3825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453" y="1920616"/>
                <a:ext cx="557493" cy="369332"/>
              </a:xfrm>
              <a:prstGeom prst="rect">
                <a:avLst/>
              </a:prstGeom>
              <a:blipFill>
                <a:blip r:embed="rId5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8F14C9B3-FFEE-6FE5-4F4E-FFA3AE4006C0}"/>
              </a:ext>
            </a:extLst>
          </p:cNvPr>
          <p:cNvCxnSpPr>
            <a:cxnSpLocks/>
          </p:cNvCxnSpPr>
          <p:nvPr/>
        </p:nvCxnSpPr>
        <p:spPr>
          <a:xfrm flipH="1">
            <a:off x="5084824" y="635750"/>
            <a:ext cx="1" cy="21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8F9CE401-5E79-CDAA-A7BD-9B4AE8935EC5}"/>
              </a:ext>
            </a:extLst>
          </p:cNvPr>
          <p:cNvCxnSpPr>
            <a:cxnSpLocks/>
          </p:cNvCxnSpPr>
          <p:nvPr/>
        </p:nvCxnSpPr>
        <p:spPr>
          <a:xfrm flipH="1">
            <a:off x="5553240" y="621623"/>
            <a:ext cx="1" cy="21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C7858BC3-A2E8-1C73-444F-9FEC0839D70D}"/>
              </a:ext>
            </a:extLst>
          </p:cNvPr>
          <p:cNvCxnSpPr>
            <a:cxnSpLocks/>
          </p:cNvCxnSpPr>
          <p:nvPr/>
        </p:nvCxnSpPr>
        <p:spPr>
          <a:xfrm flipH="1">
            <a:off x="5766609" y="-136283"/>
            <a:ext cx="3573" cy="2952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E4376C37-E694-A3B6-6998-1D5F00FDB02D}"/>
              </a:ext>
            </a:extLst>
          </p:cNvPr>
          <p:cNvCxnSpPr>
            <a:cxnSpLocks/>
          </p:cNvCxnSpPr>
          <p:nvPr/>
        </p:nvCxnSpPr>
        <p:spPr>
          <a:xfrm flipH="1">
            <a:off x="6021657" y="617141"/>
            <a:ext cx="1" cy="21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二等辺三角形 63">
            <a:extLst>
              <a:ext uri="{FF2B5EF4-FFF2-40B4-BE49-F238E27FC236}">
                <a16:creationId xmlns:a16="http://schemas.microsoft.com/office/drawing/2014/main" id="{ABCC3204-3A2D-5AA6-92E1-E707BA374A4D}"/>
              </a:ext>
            </a:extLst>
          </p:cNvPr>
          <p:cNvSpPr/>
          <p:nvPr/>
        </p:nvSpPr>
        <p:spPr>
          <a:xfrm>
            <a:off x="4426030" y="2325796"/>
            <a:ext cx="198393" cy="223713"/>
          </a:xfrm>
          <a:prstGeom prst="triangle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3672C371-3CE2-E597-8541-49D82E28CA20}"/>
              </a:ext>
            </a:extLst>
          </p:cNvPr>
          <p:cNvSpPr txBox="1"/>
          <p:nvPr/>
        </p:nvSpPr>
        <p:spPr>
          <a:xfrm>
            <a:off x="357745" y="2908171"/>
            <a:ext cx="1639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V(k) +=           - </a:t>
            </a:r>
            <a:endParaRPr kumimoji="1" lang="ja-JP" altLang="en-US" sz="1200" dirty="0"/>
          </a:p>
        </p:txBody>
      </p:sp>
      <p:sp>
        <p:nvSpPr>
          <p:cNvPr id="66" name="二等辺三角形 65">
            <a:extLst>
              <a:ext uri="{FF2B5EF4-FFF2-40B4-BE49-F238E27FC236}">
                <a16:creationId xmlns:a16="http://schemas.microsoft.com/office/drawing/2014/main" id="{088CAF5E-93FA-8063-9FC7-63BB019A664E}"/>
              </a:ext>
            </a:extLst>
          </p:cNvPr>
          <p:cNvSpPr/>
          <p:nvPr/>
        </p:nvSpPr>
        <p:spPr>
          <a:xfrm>
            <a:off x="1108974" y="2898258"/>
            <a:ext cx="200901" cy="223237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23DB409-49C8-64DB-3C10-53F0FA704C31}"/>
              </a:ext>
            </a:extLst>
          </p:cNvPr>
          <p:cNvSpPr txBox="1"/>
          <p:nvPr/>
        </p:nvSpPr>
        <p:spPr>
          <a:xfrm>
            <a:off x="4147993" y="3103880"/>
            <a:ext cx="2001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V(k+1) +=              -</a:t>
            </a:r>
            <a:endParaRPr kumimoji="1" lang="ja-JP" altLang="en-US" sz="1200" dirty="0"/>
          </a:p>
        </p:txBody>
      </p:sp>
      <p:sp>
        <p:nvSpPr>
          <p:cNvPr id="68" name="二等辺三角形 67">
            <a:extLst>
              <a:ext uri="{FF2B5EF4-FFF2-40B4-BE49-F238E27FC236}">
                <a16:creationId xmlns:a16="http://schemas.microsoft.com/office/drawing/2014/main" id="{96C67ACB-BDBB-A1A9-72F9-3F14AF1B8361}"/>
              </a:ext>
            </a:extLst>
          </p:cNvPr>
          <p:cNvSpPr/>
          <p:nvPr/>
        </p:nvSpPr>
        <p:spPr>
          <a:xfrm>
            <a:off x="5044551" y="2861145"/>
            <a:ext cx="492128" cy="44172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二等辺三角形 68">
            <a:extLst>
              <a:ext uri="{FF2B5EF4-FFF2-40B4-BE49-F238E27FC236}">
                <a16:creationId xmlns:a16="http://schemas.microsoft.com/office/drawing/2014/main" id="{E497E0BE-9359-9CB2-5900-70B4CBA03A00}"/>
              </a:ext>
            </a:extLst>
          </p:cNvPr>
          <p:cNvSpPr/>
          <p:nvPr/>
        </p:nvSpPr>
        <p:spPr>
          <a:xfrm>
            <a:off x="5743927" y="3074702"/>
            <a:ext cx="198393" cy="223713"/>
          </a:xfrm>
          <a:prstGeom prst="triangle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二等辺三角形 69">
            <a:extLst>
              <a:ext uri="{FF2B5EF4-FFF2-40B4-BE49-F238E27FC236}">
                <a16:creationId xmlns:a16="http://schemas.microsoft.com/office/drawing/2014/main" id="{06E814E7-71A4-04C0-EBF0-406245897C25}"/>
              </a:ext>
            </a:extLst>
          </p:cNvPr>
          <p:cNvSpPr/>
          <p:nvPr/>
        </p:nvSpPr>
        <p:spPr>
          <a:xfrm>
            <a:off x="8409080" y="1089365"/>
            <a:ext cx="2693067" cy="148662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F65244CC-8C0E-BD4F-AF53-8D8C85EBA569}"/>
              </a:ext>
            </a:extLst>
          </p:cNvPr>
          <p:cNvCxnSpPr>
            <a:cxnSpLocks/>
          </p:cNvCxnSpPr>
          <p:nvPr/>
        </p:nvCxnSpPr>
        <p:spPr>
          <a:xfrm>
            <a:off x="8136997" y="648575"/>
            <a:ext cx="0" cy="21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EBCA2733-D204-5021-1499-DAA9F3FC0A97}"/>
              </a:ext>
            </a:extLst>
          </p:cNvPr>
          <p:cNvCxnSpPr>
            <a:cxnSpLocks/>
          </p:cNvCxnSpPr>
          <p:nvPr/>
        </p:nvCxnSpPr>
        <p:spPr>
          <a:xfrm flipH="1">
            <a:off x="8605412" y="613606"/>
            <a:ext cx="1" cy="22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二等辺三角形 72">
            <a:extLst>
              <a:ext uri="{FF2B5EF4-FFF2-40B4-BE49-F238E27FC236}">
                <a16:creationId xmlns:a16="http://schemas.microsoft.com/office/drawing/2014/main" id="{A421BBB2-BF3A-4288-FA7F-F109178DF2D8}"/>
              </a:ext>
            </a:extLst>
          </p:cNvPr>
          <p:cNvSpPr/>
          <p:nvPr/>
        </p:nvSpPr>
        <p:spPr>
          <a:xfrm>
            <a:off x="8401066" y="1325105"/>
            <a:ext cx="1137605" cy="125088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800B96F0-130B-059B-F16E-77E4C8D21621}"/>
                  </a:ext>
                </a:extLst>
              </p:cNvPr>
              <p:cNvSpPr txBox="1"/>
              <p:nvPr/>
            </p:nvSpPr>
            <p:spPr>
              <a:xfrm>
                <a:off x="9422789" y="686358"/>
                <a:ext cx="7069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𝑚𝑖𝑑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800B96F0-130B-059B-F16E-77E4C8D21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2789" y="686358"/>
                <a:ext cx="706925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DC8A420-1199-9495-E33E-BC19968E396C}"/>
                  </a:ext>
                </a:extLst>
              </p:cNvPr>
              <p:cNvSpPr txBox="1"/>
              <p:nvPr/>
            </p:nvSpPr>
            <p:spPr>
              <a:xfrm>
                <a:off x="8084457" y="1947568"/>
                <a:ext cx="557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7DC8A420-1199-9495-E33E-BC19968E3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457" y="1947568"/>
                <a:ext cx="557493" cy="369332"/>
              </a:xfrm>
              <a:prstGeom prst="rect">
                <a:avLst/>
              </a:prstGeom>
              <a:blipFill>
                <a:blip r:embed="rId7"/>
                <a:stretch>
                  <a:fillRect r="-7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28630F2B-05F9-65AB-3268-CBF498494D63}"/>
              </a:ext>
            </a:extLst>
          </p:cNvPr>
          <p:cNvCxnSpPr>
            <a:cxnSpLocks/>
          </p:cNvCxnSpPr>
          <p:nvPr/>
        </p:nvCxnSpPr>
        <p:spPr>
          <a:xfrm flipH="1">
            <a:off x="9073828" y="662702"/>
            <a:ext cx="1" cy="266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01544A7-50B9-CA45-8354-91428ED82037}"/>
              </a:ext>
            </a:extLst>
          </p:cNvPr>
          <p:cNvCxnSpPr>
            <a:cxnSpLocks/>
          </p:cNvCxnSpPr>
          <p:nvPr/>
        </p:nvCxnSpPr>
        <p:spPr>
          <a:xfrm flipH="1">
            <a:off x="9542244" y="648575"/>
            <a:ext cx="1" cy="21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3E7D7706-AD21-A50B-7084-E3E1B3929BED}"/>
              </a:ext>
            </a:extLst>
          </p:cNvPr>
          <p:cNvCxnSpPr>
            <a:cxnSpLocks/>
          </p:cNvCxnSpPr>
          <p:nvPr/>
        </p:nvCxnSpPr>
        <p:spPr>
          <a:xfrm flipH="1">
            <a:off x="9755613" y="-109331"/>
            <a:ext cx="3573" cy="2952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902BF9D5-D120-BC5F-F71F-09EA66F10D6C}"/>
              </a:ext>
            </a:extLst>
          </p:cNvPr>
          <p:cNvCxnSpPr>
            <a:cxnSpLocks/>
          </p:cNvCxnSpPr>
          <p:nvPr/>
        </p:nvCxnSpPr>
        <p:spPr>
          <a:xfrm flipH="1">
            <a:off x="10010661" y="644093"/>
            <a:ext cx="1" cy="21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二等辺三角形 79">
            <a:extLst>
              <a:ext uri="{FF2B5EF4-FFF2-40B4-BE49-F238E27FC236}">
                <a16:creationId xmlns:a16="http://schemas.microsoft.com/office/drawing/2014/main" id="{4BB99408-1A27-F55A-4A65-B1299BEF56EA}"/>
              </a:ext>
            </a:extLst>
          </p:cNvPr>
          <p:cNvSpPr/>
          <p:nvPr/>
        </p:nvSpPr>
        <p:spPr>
          <a:xfrm>
            <a:off x="8415034" y="1832676"/>
            <a:ext cx="651648" cy="743785"/>
          </a:xfrm>
          <a:prstGeom prst="triangle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9455760-E1B7-1EBC-3A77-F1B9557E800E}"/>
              </a:ext>
            </a:extLst>
          </p:cNvPr>
          <p:cNvSpPr txBox="1"/>
          <p:nvPr/>
        </p:nvSpPr>
        <p:spPr>
          <a:xfrm>
            <a:off x="8641950" y="3329200"/>
            <a:ext cx="2001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V(k+2) +=                  - </a:t>
            </a:r>
            <a:endParaRPr kumimoji="1" lang="ja-JP" altLang="en-US" sz="1200" dirty="0"/>
          </a:p>
        </p:txBody>
      </p:sp>
      <p:sp>
        <p:nvSpPr>
          <p:cNvPr id="82" name="二等辺三角形 81">
            <a:extLst>
              <a:ext uri="{FF2B5EF4-FFF2-40B4-BE49-F238E27FC236}">
                <a16:creationId xmlns:a16="http://schemas.microsoft.com/office/drawing/2014/main" id="{882B5669-FA67-777E-5219-75B1DC7CA177}"/>
              </a:ext>
            </a:extLst>
          </p:cNvPr>
          <p:cNvSpPr/>
          <p:nvPr/>
        </p:nvSpPr>
        <p:spPr>
          <a:xfrm>
            <a:off x="9538671" y="2936792"/>
            <a:ext cx="621974" cy="596892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二等辺三角形 82">
            <a:extLst>
              <a:ext uri="{FF2B5EF4-FFF2-40B4-BE49-F238E27FC236}">
                <a16:creationId xmlns:a16="http://schemas.microsoft.com/office/drawing/2014/main" id="{197CA664-E996-4E67-C129-6E447D3E35D6}"/>
              </a:ext>
            </a:extLst>
          </p:cNvPr>
          <p:cNvSpPr/>
          <p:nvPr/>
        </p:nvSpPr>
        <p:spPr>
          <a:xfrm>
            <a:off x="10457682" y="3233093"/>
            <a:ext cx="335610" cy="295346"/>
          </a:xfrm>
          <a:prstGeom prst="triangle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二等辺三角形 83">
            <a:extLst>
              <a:ext uri="{FF2B5EF4-FFF2-40B4-BE49-F238E27FC236}">
                <a16:creationId xmlns:a16="http://schemas.microsoft.com/office/drawing/2014/main" id="{47FA2C7A-8781-E96C-F2B2-61E6BD663EAA}"/>
              </a:ext>
            </a:extLst>
          </p:cNvPr>
          <p:cNvSpPr/>
          <p:nvPr/>
        </p:nvSpPr>
        <p:spPr>
          <a:xfrm>
            <a:off x="1634121" y="2968686"/>
            <a:ext cx="156546" cy="155967"/>
          </a:xfrm>
          <a:prstGeom prst="triangle">
            <a:avLst>
              <a:gd name="adj" fmla="val 100000"/>
            </a:avLst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二等辺三角形 84">
            <a:extLst>
              <a:ext uri="{FF2B5EF4-FFF2-40B4-BE49-F238E27FC236}">
                <a16:creationId xmlns:a16="http://schemas.microsoft.com/office/drawing/2014/main" id="{3E743800-9913-8BE8-39B3-73412894254E}"/>
              </a:ext>
            </a:extLst>
          </p:cNvPr>
          <p:cNvSpPr/>
          <p:nvPr/>
        </p:nvSpPr>
        <p:spPr>
          <a:xfrm>
            <a:off x="886777" y="4075161"/>
            <a:ext cx="2693067" cy="148662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270FBBE1-E995-BF18-DB21-D355D7EE762C}"/>
              </a:ext>
            </a:extLst>
          </p:cNvPr>
          <p:cNvCxnSpPr>
            <a:cxnSpLocks/>
          </p:cNvCxnSpPr>
          <p:nvPr/>
        </p:nvCxnSpPr>
        <p:spPr>
          <a:xfrm>
            <a:off x="614694" y="3634371"/>
            <a:ext cx="0" cy="21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108847C6-95B1-06D5-9439-B0C53FE339CE}"/>
              </a:ext>
            </a:extLst>
          </p:cNvPr>
          <p:cNvCxnSpPr>
            <a:cxnSpLocks/>
          </p:cNvCxnSpPr>
          <p:nvPr/>
        </p:nvCxnSpPr>
        <p:spPr>
          <a:xfrm flipH="1">
            <a:off x="1083109" y="3599402"/>
            <a:ext cx="1" cy="22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二等辺三角形 87">
            <a:extLst>
              <a:ext uri="{FF2B5EF4-FFF2-40B4-BE49-F238E27FC236}">
                <a16:creationId xmlns:a16="http://schemas.microsoft.com/office/drawing/2014/main" id="{C481429C-3933-05BD-D455-65F805AB3700}"/>
              </a:ext>
            </a:extLst>
          </p:cNvPr>
          <p:cNvSpPr/>
          <p:nvPr/>
        </p:nvSpPr>
        <p:spPr>
          <a:xfrm>
            <a:off x="878763" y="4074687"/>
            <a:ext cx="1350974" cy="1487096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4B435FCC-5E6F-0A53-906E-1A3317CE7163}"/>
                  </a:ext>
                </a:extLst>
              </p:cNvPr>
              <p:cNvSpPr txBox="1"/>
              <p:nvPr/>
            </p:nvSpPr>
            <p:spPr>
              <a:xfrm>
                <a:off x="1898487" y="3695812"/>
                <a:ext cx="7069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𝑚𝑖𝑑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4B435FCC-5E6F-0A53-906E-1A3317CE7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487" y="3695812"/>
                <a:ext cx="70692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E274F6EF-2F33-4F0E-37B0-BE41AD5A5CEA}"/>
                  </a:ext>
                </a:extLst>
              </p:cNvPr>
              <p:cNvSpPr txBox="1"/>
              <p:nvPr/>
            </p:nvSpPr>
            <p:spPr>
              <a:xfrm>
                <a:off x="507300" y="5065100"/>
                <a:ext cx="557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E274F6EF-2F33-4F0E-37B0-BE41AD5A5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00" y="5065100"/>
                <a:ext cx="557493" cy="369332"/>
              </a:xfrm>
              <a:prstGeom prst="rect">
                <a:avLst/>
              </a:prstGeom>
              <a:blipFill>
                <a:blip r:embed="rId9"/>
                <a:stretch>
                  <a:fillRect r="-7609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36B91AC9-A1AC-EE91-A02F-B78E6AADC838}"/>
              </a:ext>
            </a:extLst>
          </p:cNvPr>
          <p:cNvCxnSpPr>
            <a:cxnSpLocks/>
          </p:cNvCxnSpPr>
          <p:nvPr/>
        </p:nvCxnSpPr>
        <p:spPr>
          <a:xfrm flipH="1">
            <a:off x="1551525" y="3648498"/>
            <a:ext cx="1" cy="21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2A65BCF7-DFA5-527A-5C43-A22B4BD03012}"/>
              </a:ext>
            </a:extLst>
          </p:cNvPr>
          <p:cNvCxnSpPr>
            <a:cxnSpLocks/>
          </p:cNvCxnSpPr>
          <p:nvPr/>
        </p:nvCxnSpPr>
        <p:spPr>
          <a:xfrm flipH="1">
            <a:off x="2036352" y="3668245"/>
            <a:ext cx="1" cy="255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3F60BD80-644E-A4A3-9257-C555384447C5}"/>
              </a:ext>
            </a:extLst>
          </p:cNvPr>
          <p:cNvCxnSpPr>
            <a:cxnSpLocks/>
          </p:cNvCxnSpPr>
          <p:nvPr/>
        </p:nvCxnSpPr>
        <p:spPr>
          <a:xfrm flipH="1">
            <a:off x="2233310" y="3573892"/>
            <a:ext cx="3573" cy="226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FEF70142-10D8-06FD-B0D2-7EDD1CB5961E}"/>
              </a:ext>
            </a:extLst>
          </p:cNvPr>
          <p:cNvCxnSpPr>
            <a:cxnSpLocks/>
          </p:cNvCxnSpPr>
          <p:nvPr/>
        </p:nvCxnSpPr>
        <p:spPr>
          <a:xfrm flipH="1">
            <a:off x="2488358" y="3629889"/>
            <a:ext cx="1" cy="21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二等辺三角形 94">
            <a:extLst>
              <a:ext uri="{FF2B5EF4-FFF2-40B4-BE49-F238E27FC236}">
                <a16:creationId xmlns:a16="http://schemas.microsoft.com/office/drawing/2014/main" id="{C3E01895-45F0-8FBA-A34E-2FA7F6D864D8}"/>
              </a:ext>
            </a:extLst>
          </p:cNvPr>
          <p:cNvSpPr/>
          <p:nvPr/>
        </p:nvSpPr>
        <p:spPr>
          <a:xfrm>
            <a:off x="892730" y="4307750"/>
            <a:ext cx="1131651" cy="1254507"/>
          </a:xfrm>
          <a:prstGeom prst="triangle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118756B9-A396-4E8A-901B-3281FE648B49}"/>
              </a:ext>
            </a:extLst>
          </p:cNvPr>
          <p:cNvSpPr txBox="1"/>
          <p:nvPr/>
        </p:nvSpPr>
        <p:spPr>
          <a:xfrm>
            <a:off x="1637554" y="6198031"/>
            <a:ext cx="2001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V(k+3) +=                  - </a:t>
            </a:r>
            <a:endParaRPr kumimoji="1" lang="ja-JP" altLang="en-US" sz="1200" dirty="0"/>
          </a:p>
        </p:txBody>
      </p:sp>
      <p:sp>
        <p:nvSpPr>
          <p:cNvPr id="97" name="二等辺三角形 96">
            <a:extLst>
              <a:ext uri="{FF2B5EF4-FFF2-40B4-BE49-F238E27FC236}">
                <a16:creationId xmlns:a16="http://schemas.microsoft.com/office/drawing/2014/main" id="{24EB3C28-1BCF-B08A-00B9-A7E72D1FCCDC}"/>
              </a:ext>
            </a:extLst>
          </p:cNvPr>
          <p:cNvSpPr/>
          <p:nvPr/>
        </p:nvSpPr>
        <p:spPr>
          <a:xfrm>
            <a:off x="2541563" y="5810635"/>
            <a:ext cx="621974" cy="596892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二等辺三角形 97">
            <a:extLst>
              <a:ext uri="{FF2B5EF4-FFF2-40B4-BE49-F238E27FC236}">
                <a16:creationId xmlns:a16="http://schemas.microsoft.com/office/drawing/2014/main" id="{E153277E-B0F0-3D5C-C1ED-C1BE4657AC12}"/>
              </a:ext>
            </a:extLst>
          </p:cNvPr>
          <p:cNvSpPr/>
          <p:nvPr/>
        </p:nvSpPr>
        <p:spPr>
          <a:xfrm>
            <a:off x="3499223" y="5943490"/>
            <a:ext cx="444586" cy="464037"/>
          </a:xfrm>
          <a:prstGeom prst="triangle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A92444EF-4032-04C7-2FC5-0C1C8B010A7F}"/>
                  </a:ext>
                </a:extLst>
              </p:cNvPr>
              <p:cNvSpPr txBox="1"/>
              <p:nvPr/>
            </p:nvSpPr>
            <p:spPr>
              <a:xfrm>
                <a:off x="3020224" y="2434047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A92444EF-4032-04C7-2FC5-0C1C8B010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224" y="2434047"/>
                <a:ext cx="9144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4866ACE-6030-A8B8-D7E3-DC53E0CE9F03}"/>
                  </a:ext>
                </a:extLst>
              </p:cNvPr>
              <p:cNvSpPr txBox="1"/>
              <p:nvPr/>
            </p:nvSpPr>
            <p:spPr>
              <a:xfrm>
                <a:off x="6772842" y="248066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4866ACE-6030-A8B8-D7E3-DC53E0CE9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842" y="2480663"/>
                <a:ext cx="9144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A08F9CCD-B8AA-8262-78F6-DEB1929D3E22}"/>
                  </a:ext>
                </a:extLst>
              </p:cNvPr>
              <p:cNvSpPr txBox="1"/>
              <p:nvPr/>
            </p:nvSpPr>
            <p:spPr>
              <a:xfrm>
                <a:off x="10950556" y="2496105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A08F9CCD-B8AA-8262-78F6-DEB1929D3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0556" y="2496105"/>
                <a:ext cx="9144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908D0192-7F91-28A9-68D4-C04037A608D8}"/>
                  </a:ext>
                </a:extLst>
              </p:cNvPr>
              <p:cNvSpPr txBox="1"/>
              <p:nvPr/>
            </p:nvSpPr>
            <p:spPr>
              <a:xfrm>
                <a:off x="3374279" y="5324504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908D0192-7F91-28A9-68D4-C04037A60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279" y="5324504"/>
                <a:ext cx="91440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5A5568D7-5B76-29BB-487D-9367F8B7096D}"/>
              </a:ext>
            </a:extLst>
          </p:cNvPr>
          <p:cNvCxnSpPr/>
          <p:nvPr/>
        </p:nvCxnSpPr>
        <p:spPr>
          <a:xfrm>
            <a:off x="10807197" y="809842"/>
            <a:ext cx="10577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563D98A3-638B-26B6-8660-498F7EECB399}"/>
              </a:ext>
            </a:extLst>
          </p:cNvPr>
          <p:cNvCxnSpPr>
            <a:cxnSpLocks/>
          </p:cNvCxnSpPr>
          <p:nvPr/>
        </p:nvCxnSpPr>
        <p:spPr>
          <a:xfrm flipV="1">
            <a:off x="10972228" y="251241"/>
            <a:ext cx="0" cy="78570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9DE93085-F86A-2748-38BD-07AA6BDE229F}"/>
                  </a:ext>
                </a:extLst>
              </p:cNvPr>
              <p:cNvSpPr txBox="1"/>
              <p:nvPr/>
            </p:nvSpPr>
            <p:spPr>
              <a:xfrm>
                <a:off x="10515028" y="611448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kumimoji="1" lang="ja-JP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9DE93085-F86A-2748-38BD-07AA6BDE2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028" y="611448"/>
                <a:ext cx="914400" cy="369332"/>
              </a:xfrm>
              <a:prstGeom prst="rect">
                <a:avLst/>
              </a:prstGeom>
              <a:blipFill>
                <a:blip r:embed="rId1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F1962423-235D-6CDB-69BB-4CF764C16FA7}"/>
                  </a:ext>
                </a:extLst>
              </p:cNvPr>
              <p:cNvSpPr txBox="1"/>
              <p:nvPr/>
            </p:nvSpPr>
            <p:spPr>
              <a:xfrm>
                <a:off x="11630634" y="459426"/>
                <a:ext cx="399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F1962423-235D-6CDB-69BB-4CF764C16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0634" y="459426"/>
                <a:ext cx="39935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9F189111-05DA-B1C9-AEFB-5D529D11AE28}"/>
                  </a:ext>
                </a:extLst>
              </p:cNvPr>
              <p:cNvSpPr txBox="1"/>
              <p:nvPr/>
            </p:nvSpPr>
            <p:spPr>
              <a:xfrm>
                <a:off x="10842923" y="-109565"/>
                <a:ext cx="368228" cy="370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9F189111-05DA-B1C9-AEFB-5D529D11A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23" y="-109565"/>
                <a:ext cx="368228" cy="370316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FDF82730-5885-B2B1-79BD-3AC00D500370}"/>
                  </a:ext>
                </a:extLst>
              </p:cNvPr>
              <p:cNvSpPr txBox="1"/>
              <p:nvPr/>
            </p:nvSpPr>
            <p:spPr>
              <a:xfrm>
                <a:off x="10694547" y="728559"/>
                <a:ext cx="326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FDF82730-5885-B2B1-79BD-3AC00D500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4547" y="728559"/>
                <a:ext cx="32674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E23747C2-2E55-FA92-4119-7916F5AC827E}"/>
              </a:ext>
            </a:extLst>
          </p:cNvPr>
          <p:cNvSpPr txBox="1"/>
          <p:nvPr/>
        </p:nvSpPr>
        <p:spPr>
          <a:xfrm>
            <a:off x="135554" y="61595"/>
            <a:ext cx="1498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6"/>
                </a:solidFill>
              </a:rPr>
              <a:t>新手法</a:t>
            </a:r>
          </a:p>
        </p:txBody>
      </p:sp>
    </p:spTree>
    <p:extLst>
      <p:ext uri="{BB962C8B-B14F-4D97-AF65-F5344CB8AC3E}">
        <p14:creationId xmlns:p14="http://schemas.microsoft.com/office/powerpoint/2010/main" val="3167078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B8AC7976-4581-4192-1B91-13A7A58743A6}"/>
              </a:ext>
            </a:extLst>
          </p:cNvPr>
          <p:cNvSpPr/>
          <p:nvPr/>
        </p:nvSpPr>
        <p:spPr>
          <a:xfrm>
            <a:off x="341917" y="600726"/>
            <a:ext cx="2693067" cy="148662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DEFA7200-AE13-8FD5-76CD-C37E36C71ACF}"/>
              </a:ext>
            </a:extLst>
          </p:cNvPr>
          <p:cNvCxnSpPr>
            <a:cxnSpLocks/>
          </p:cNvCxnSpPr>
          <p:nvPr/>
        </p:nvCxnSpPr>
        <p:spPr>
          <a:xfrm>
            <a:off x="2400570" y="212221"/>
            <a:ext cx="0" cy="21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911F46C-A80F-7533-E1B1-86C3E038A21A}"/>
              </a:ext>
            </a:extLst>
          </p:cNvPr>
          <p:cNvCxnSpPr>
            <a:cxnSpLocks/>
          </p:cNvCxnSpPr>
          <p:nvPr/>
        </p:nvCxnSpPr>
        <p:spPr>
          <a:xfrm flipH="1">
            <a:off x="2857641" y="194221"/>
            <a:ext cx="1" cy="248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26697127-F157-3E6A-E630-E6F3561336C1}"/>
              </a:ext>
            </a:extLst>
          </p:cNvPr>
          <p:cNvSpPr/>
          <p:nvPr/>
        </p:nvSpPr>
        <p:spPr>
          <a:xfrm flipH="1">
            <a:off x="2850490" y="1877136"/>
            <a:ext cx="184490" cy="21021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BA331A3-EDAE-B54D-A91D-936E194D303A}"/>
                  </a:ext>
                </a:extLst>
              </p:cNvPr>
              <p:cNvSpPr txBox="1"/>
              <p:nvPr/>
            </p:nvSpPr>
            <p:spPr>
              <a:xfrm>
                <a:off x="1353627" y="221377"/>
                <a:ext cx="7069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𝑚𝑖𝑑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BA331A3-EDAE-B54D-A91D-936E194D3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627" y="221377"/>
                <a:ext cx="70692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5C11170-7C47-44EE-7082-6A835571958B}"/>
                  </a:ext>
                </a:extLst>
              </p:cNvPr>
              <p:cNvSpPr txBox="1"/>
              <p:nvPr/>
            </p:nvSpPr>
            <p:spPr>
              <a:xfrm>
                <a:off x="-37560" y="1590665"/>
                <a:ext cx="557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5C11170-7C47-44EE-7082-6A8355719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560" y="1590665"/>
                <a:ext cx="557493" cy="369332"/>
              </a:xfrm>
              <a:prstGeom prst="rect">
                <a:avLst/>
              </a:prstGeom>
              <a:blipFill>
                <a:blip r:embed="rId3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4844FE6-B3EF-CBA4-DECA-6DFFAFED03F9}"/>
              </a:ext>
            </a:extLst>
          </p:cNvPr>
          <p:cNvCxnSpPr>
            <a:cxnSpLocks/>
          </p:cNvCxnSpPr>
          <p:nvPr/>
        </p:nvCxnSpPr>
        <p:spPr>
          <a:xfrm flipH="1">
            <a:off x="3314712" y="230221"/>
            <a:ext cx="1" cy="21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781B1D5-8954-8877-758D-689E9EDD496F}"/>
              </a:ext>
            </a:extLst>
          </p:cNvPr>
          <p:cNvCxnSpPr>
            <a:cxnSpLocks/>
          </p:cNvCxnSpPr>
          <p:nvPr/>
        </p:nvCxnSpPr>
        <p:spPr>
          <a:xfrm flipH="1">
            <a:off x="1475081" y="159936"/>
            <a:ext cx="1" cy="21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1A1B09F-01EA-501F-019C-54BA7C767B5A}"/>
              </a:ext>
            </a:extLst>
          </p:cNvPr>
          <p:cNvCxnSpPr>
            <a:cxnSpLocks/>
          </p:cNvCxnSpPr>
          <p:nvPr/>
        </p:nvCxnSpPr>
        <p:spPr>
          <a:xfrm flipH="1">
            <a:off x="1688450" y="-597970"/>
            <a:ext cx="3573" cy="2952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2C2FC50-05BC-5D2A-3F6E-5AA277FE43B0}"/>
              </a:ext>
            </a:extLst>
          </p:cNvPr>
          <p:cNvCxnSpPr>
            <a:cxnSpLocks/>
          </p:cNvCxnSpPr>
          <p:nvPr/>
        </p:nvCxnSpPr>
        <p:spPr>
          <a:xfrm flipH="1">
            <a:off x="1943498" y="212221"/>
            <a:ext cx="1" cy="21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972F6F7-D86B-2C7F-567E-95BEAA0FE569}"/>
              </a:ext>
            </a:extLst>
          </p:cNvPr>
          <p:cNvSpPr txBox="1"/>
          <p:nvPr/>
        </p:nvSpPr>
        <p:spPr>
          <a:xfrm>
            <a:off x="2535630" y="2644200"/>
            <a:ext cx="2001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V(k+6) +=       - </a:t>
            </a:r>
            <a:endParaRPr kumimoji="1" lang="ja-JP" altLang="en-US" sz="1200" dirty="0"/>
          </a:p>
        </p:txBody>
      </p:sp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C136BDCD-D337-5061-C06B-64EC70672C43}"/>
              </a:ext>
            </a:extLst>
          </p:cNvPr>
          <p:cNvSpPr/>
          <p:nvPr/>
        </p:nvSpPr>
        <p:spPr>
          <a:xfrm flipH="1">
            <a:off x="3471253" y="2641668"/>
            <a:ext cx="209272" cy="231562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14">
            <a:extLst>
              <a:ext uri="{FF2B5EF4-FFF2-40B4-BE49-F238E27FC236}">
                <a16:creationId xmlns:a16="http://schemas.microsoft.com/office/drawing/2014/main" id="{B58D4AF3-047F-96F3-4FB4-F3D1FC990731}"/>
              </a:ext>
            </a:extLst>
          </p:cNvPr>
          <p:cNvSpPr/>
          <p:nvPr/>
        </p:nvSpPr>
        <p:spPr>
          <a:xfrm flipH="1">
            <a:off x="3853558" y="2702678"/>
            <a:ext cx="141531" cy="173083"/>
          </a:xfrm>
          <a:prstGeom prst="triangle">
            <a:avLst>
              <a:gd name="adj" fmla="val 100000"/>
            </a:avLst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6301F719-088B-133C-BBB5-CAFD386BDF27}"/>
                  </a:ext>
                </a:extLst>
              </p:cNvPr>
              <p:cNvSpPr txBox="1"/>
              <p:nvPr/>
            </p:nvSpPr>
            <p:spPr>
              <a:xfrm>
                <a:off x="2629721" y="2034735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6301F719-088B-133C-BBB5-CAFD386BD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721" y="2034735"/>
                <a:ext cx="9144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二等辺三角形 19">
            <a:extLst>
              <a:ext uri="{FF2B5EF4-FFF2-40B4-BE49-F238E27FC236}">
                <a16:creationId xmlns:a16="http://schemas.microsoft.com/office/drawing/2014/main" id="{F9E27CB6-C571-E664-B3C4-23687291FAC0}"/>
              </a:ext>
            </a:extLst>
          </p:cNvPr>
          <p:cNvSpPr/>
          <p:nvPr/>
        </p:nvSpPr>
        <p:spPr>
          <a:xfrm>
            <a:off x="3972101" y="641546"/>
            <a:ext cx="2693067" cy="148662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D6538099-A521-A703-6BC3-416855F50121}"/>
              </a:ext>
            </a:extLst>
          </p:cNvPr>
          <p:cNvCxnSpPr>
            <a:cxnSpLocks/>
          </p:cNvCxnSpPr>
          <p:nvPr/>
        </p:nvCxnSpPr>
        <p:spPr>
          <a:xfrm>
            <a:off x="6030754" y="253041"/>
            <a:ext cx="0" cy="241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A6549C90-6859-029A-820C-D86B0E59B411}"/>
              </a:ext>
            </a:extLst>
          </p:cNvPr>
          <p:cNvCxnSpPr>
            <a:cxnSpLocks/>
          </p:cNvCxnSpPr>
          <p:nvPr/>
        </p:nvCxnSpPr>
        <p:spPr>
          <a:xfrm flipH="1">
            <a:off x="6487825" y="235041"/>
            <a:ext cx="1" cy="22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二等辺三角形 22">
            <a:extLst>
              <a:ext uri="{FF2B5EF4-FFF2-40B4-BE49-F238E27FC236}">
                <a16:creationId xmlns:a16="http://schemas.microsoft.com/office/drawing/2014/main" id="{8A0058EE-F69C-FF25-08AD-AC3BDE19B42D}"/>
              </a:ext>
            </a:extLst>
          </p:cNvPr>
          <p:cNvSpPr/>
          <p:nvPr/>
        </p:nvSpPr>
        <p:spPr>
          <a:xfrm flipH="1">
            <a:off x="6027182" y="1408004"/>
            <a:ext cx="637982" cy="72016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9D91D3F5-A5A6-E69C-D1BF-A53AAAD600A8}"/>
                  </a:ext>
                </a:extLst>
              </p:cNvPr>
              <p:cNvSpPr txBox="1"/>
              <p:nvPr/>
            </p:nvSpPr>
            <p:spPr>
              <a:xfrm>
                <a:off x="4983811" y="262197"/>
                <a:ext cx="7069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𝑚𝑖𝑑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9D91D3F5-A5A6-E69C-D1BF-A53AAAD60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811" y="262197"/>
                <a:ext cx="70692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45B3E31B-68CD-7F05-BE96-ABFE1B911DF2}"/>
                  </a:ext>
                </a:extLst>
              </p:cNvPr>
              <p:cNvSpPr txBox="1"/>
              <p:nvPr/>
            </p:nvSpPr>
            <p:spPr>
              <a:xfrm>
                <a:off x="3592624" y="1631485"/>
                <a:ext cx="557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45B3E31B-68CD-7F05-BE96-ABFE1B911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624" y="1631485"/>
                <a:ext cx="557493" cy="369332"/>
              </a:xfrm>
              <a:prstGeom prst="rect">
                <a:avLst/>
              </a:prstGeom>
              <a:blipFill>
                <a:blip r:embed="rId6"/>
                <a:stretch>
                  <a:fillRect r="-7609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3C3E352-1DBE-4975-B617-6EC5CD65615D}"/>
              </a:ext>
            </a:extLst>
          </p:cNvPr>
          <p:cNvCxnSpPr>
            <a:cxnSpLocks/>
          </p:cNvCxnSpPr>
          <p:nvPr/>
        </p:nvCxnSpPr>
        <p:spPr>
          <a:xfrm flipH="1">
            <a:off x="6944896" y="271041"/>
            <a:ext cx="1" cy="21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54CCCBF-A19B-8206-DD65-D69ADEF8A820}"/>
              </a:ext>
            </a:extLst>
          </p:cNvPr>
          <p:cNvCxnSpPr>
            <a:cxnSpLocks/>
          </p:cNvCxnSpPr>
          <p:nvPr/>
        </p:nvCxnSpPr>
        <p:spPr>
          <a:xfrm flipH="1">
            <a:off x="5105265" y="200756"/>
            <a:ext cx="1" cy="21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5496CD40-37E0-82F3-09FA-DB0B3FADBFBA}"/>
              </a:ext>
            </a:extLst>
          </p:cNvPr>
          <p:cNvCxnSpPr>
            <a:cxnSpLocks/>
          </p:cNvCxnSpPr>
          <p:nvPr/>
        </p:nvCxnSpPr>
        <p:spPr>
          <a:xfrm flipH="1">
            <a:off x="5318634" y="-557150"/>
            <a:ext cx="3573" cy="2952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ACE73B6-DB87-3E16-83FE-57781716C3BE}"/>
              </a:ext>
            </a:extLst>
          </p:cNvPr>
          <p:cNvCxnSpPr>
            <a:cxnSpLocks/>
          </p:cNvCxnSpPr>
          <p:nvPr/>
        </p:nvCxnSpPr>
        <p:spPr>
          <a:xfrm flipH="1">
            <a:off x="5573682" y="253041"/>
            <a:ext cx="1" cy="21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0C499FE-BF00-0C3B-A4F7-C94C8635B6FA}"/>
              </a:ext>
            </a:extLst>
          </p:cNvPr>
          <p:cNvSpPr txBox="1"/>
          <p:nvPr/>
        </p:nvSpPr>
        <p:spPr>
          <a:xfrm>
            <a:off x="5677702" y="2684921"/>
            <a:ext cx="2001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V(k+5) +=         - </a:t>
            </a:r>
            <a:endParaRPr kumimoji="1" lang="ja-JP" altLang="en-US" sz="1200" dirty="0"/>
          </a:p>
        </p:txBody>
      </p:sp>
      <p:sp>
        <p:nvSpPr>
          <p:cNvPr id="31" name="二等辺三角形 30">
            <a:extLst>
              <a:ext uri="{FF2B5EF4-FFF2-40B4-BE49-F238E27FC236}">
                <a16:creationId xmlns:a16="http://schemas.microsoft.com/office/drawing/2014/main" id="{13FA7040-4A8A-5A3E-0DF4-1E0AB8B26037}"/>
              </a:ext>
            </a:extLst>
          </p:cNvPr>
          <p:cNvSpPr/>
          <p:nvPr/>
        </p:nvSpPr>
        <p:spPr>
          <a:xfrm flipH="1">
            <a:off x="6616181" y="2564021"/>
            <a:ext cx="328715" cy="369332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55E4D351-A527-385E-FFD7-0E402A294D70}"/>
                  </a:ext>
                </a:extLst>
              </p:cNvPr>
              <p:cNvSpPr txBox="1"/>
              <p:nvPr/>
            </p:nvSpPr>
            <p:spPr>
              <a:xfrm>
                <a:off x="6259905" y="2075555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55E4D351-A527-385E-FFD7-0E402A294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905" y="2075555"/>
                <a:ext cx="9144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二等辺三角形 17">
            <a:extLst>
              <a:ext uri="{FF2B5EF4-FFF2-40B4-BE49-F238E27FC236}">
                <a16:creationId xmlns:a16="http://schemas.microsoft.com/office/drawing/2014/main" id="{562550A3-EFFC-7543-F0F7-C18D63DE1BC1}"/>
              </a:ext>
            </a:extLst>
          </p:cNvPr>
          <p:cNvSpPr/>
          <p:nvPr/>
        </p:nvSpPr>
        <p:spPr>
          <a:xfrm flipH="1">
            <a:off x="6508908" y="1900144"/>
            <a:ext cx="184481" cy="228022"/>
          </a:xfrm>
          <a:prstGeom prst="triangle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二等辺三角形 33">
            <a:extLst>
              <a:ext uri="{FF2B5EF4-FFF2-40B4-BE49-F238E27FC236}">
                <a16:creationId xmlns:a16="http://schemas.microsoft.com/office/drawing/2014/main" id="{45CB1519-B86A-C7B1-0B65-A39FCD6DC685}"/>
              </a:ext>
            </a:extLst>
          </p:cNvPr>
          <p:cNvSpPr/>
          <p:nvPr/>
        </p:nvSpPr>
        <p:spPr>
          <a:xfrm flipH="1">
            <a:off x="7118768" y="2673365"/>
            <a:ext cx="184481" cy="228022"/>
          </a:xfrm>
          <a:prstGeom prst="triangle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二等辺三角形 34">
            <a:extLst>
              <a:ext uri="{FF2B5EF4-FFF2-40B4-BE49-F238E27FC236}">
                <a16:creationId xmlns:a16="http://schemas.microsoft.com/office/drawing/2014/main" id="{DC0E5603-0974-E923-B140-BFA22524970D}"/>
              </a:ext>
            </a:extLst>
          </p:cNvPr>
          <p:cNvSpPr/>
          <p:nvPr/>
        </p:nvSpPr>
        <p:spPr>
          <a:xfrm>
            <a:off x="7958783" y="641545"/>
            <a:ext cx="2693067" cy="148662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9C10F085-FF0E-084E-ECC1-2983C33D51CA}"/>
              </a:ext>
            </a:extLst>
          </p:cNvPr>
          <p:cNvCxnSpPr>
            <a:cxnSpLocks/>
          </p:cNvCxnSpPr>
          <p:nvPr/>
        </p:nvCxnSpPr>
        <p:spPr>
          <a:xfrm>
            <a:off x="10017436" y="253040"/>
            <a:ext cx="0" cy="21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65C5EA2F-AF12-04B2-BAB4-6D03857138E5}"/>
              </a:ext>
            </a:extLst>
          </p:cNvPr>
          <p:cNvCxnSpPr>
            <a:cxnSpLocks/>
          </p:cNvCxnSpPr>
          <p:nvPr/>
        </p:nvCxnSpPr>
        <p:spPr>
          <a:xfrm flipH="1">
            <a:off x="10474507" y="235040"/>
            <a:ext cx="1" cy="22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二等辺三角形 37">
            <a:extLst>
              <a:ext uri="{FF2B5EF4-FFF2-40B4-BE49-F238E27FC236}">
                <a16:creationId xmlns:a16="http://schemas.microsoft.com/office/drawing/2014/main" id="{25B5D12D-9620-C7F0-FF9F-75B7BD78B339}"/>
              </a:ext>
            </a:extLst>
          </p:cNvPr>
          <p:cNvSpPr/>
          <p:nvPr/>
        </p:nvSpPr>
        <p:spPr>
          <a:xfrm flipH="1">
            <a:off x="9556792" y="914400"/>
            <a:ext cx="1095054" cy="1213767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3706CF57-B66A-CDDE-2513-160DF254D8CE}"/>
                  </a:ext>
                </a:extLst>
              </p:cNvPr>
              <p:cNvSpPr txBox="1"/>
              <p:nvPr/>
            </p:nvSpPr>
            <p:spPr>
              <a:xfrm>
                <a:off x="8970493" y="262196"/>
                <a:ext cx="7069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𝑚𝑖𝑑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3706CF57-B66A-CDDE-2513-160DF254D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0493" y="262196"/>
                <a:ext cx="70692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8C4949BA-C49A-4A7F-1184-64AD2719BC67}"/>
                  </a:ext>
                </a:extLst>
              </p:cNvPr>
              <p:cNvSpPr txBox="1"/>
              <p:nvPr/>
            </p:nvSpPr>
            <p:spPr>
              <a:xfrm>
                <a:off x="7579306" y="1631484"/>
                <a:ext cx="557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8C4949BA-C49A-4A7F-1184-64AD2719B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306" y="1631484"/>
                <a:ext cx="557493" cy="369332"/>
              </a:xfrm>
              <a:prstGeom prst="rect">
                <a:avLst/>
              </a:prstGeom>
              <a:blipFill>
                <a:blip r:embed="rId9"/>
                <a:stretch>
                  <a:fillRect r="-7609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3CE64D06-BB55-FD6C-4A0B-63228918014B}"/>
              </a:ext>
            </a:extLst>
          </p:cNvPr>
          <p:cNvCxnSpPr>
            <a:cxnSpLocks/>
          </p:cNvCxnSpPr>
          <p:nvPr/>
        </p:nvCxnSpPr>
        <p:spPr>
          <a:xfrm flipH="1">
            <a:off x="10931578" y="271040"/>
            <a:ext cx="1" cy="21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95D723C-3484-EC6F-3C26-9C085473E68A}"/>
              </a:ext>
            </a:extLst>
          </p:cNvPr>
          <p:cNvCxnSpPr>
            <a:cxnSpLocks/>
          </p:cNvCxnSpPr>
          <p:nvPr/>
        </p:nvCxnSpPr>
        <p:spPr>
          <a:xfrm flipH="1">
            <a:off x="9091947" y="200755"/>
            <a:ext cx="1" cy="21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DE002AB8-6B5D-9D79-BFF6-72979C3C43B4}"/>
              </a:ext>
            </a:extLst>
          </p:cNvPr>
          <p:cNvCxnSpPr>
            <a:cxnSpLocks/>
          </p:cNvCxnSpPr>
          <p:nvPr/>
        </p:nvCxnSpPr>
        <p:spPr>
          <a:xfrm flipH="1">
            <a:off x="9305316" y="-557151"/>
            <a:ext cx="3573" cy="2952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CD14FFB2-2DBD-7E24-DE5D-0567ACECC9F2}"/>
              </a:ext>
            </a:extLst>
          </p:cNvPr>
          <p:cNvCxnSpPr>
            <a:cxnSpLocks/>
          </p:cNvCxnSpPr>
          <p:nvPr/>
        </p:nvCxnSpPr>
        <p:spPr>
          <a:xfrm flipH="1">
            <a:off x="9560364" y="253040"/>
            <a:ext cx="1" cy="248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D9B392F-41A7-F21E-C7CE-D62281F81F57}"/>
              </a:ext>
            </a:extLst>
          </p:cNvPr>
          <p:cNvSpPr txBox="1"/>
          <p:nvPr/>
        </p:nvSpPr>
        <p:spPr>
          <a:xfrm>
            <a:off x="9245799" y="2704034"/>
            <a:ext cx="2001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V(k+4) +=         - </a:t>
            </a:r>
            <a:endParaRPr kumimoji="1" lang="ja-JP" altLang="en-US" sz="1200" dirty="0"/>
          </a:p>
        </p:txBody>
      </p:sp>
      <p:sp>
        <p:nvSpPr>
          <p:cNvPr id="46" name="二等辺三角形 45">
            <a:extLst>
              <a:ext uri="{FF2B5EF4-FFF2-40B4-BE49-F238E27FC236}">
                <a16:creationId xmlns:a16="http://schemas.microsoft.com/office/drawing/2014/main" id="{A6FFB114-3646-5F6F-7B23-1C2390017624}"/>
              </a:ext>
            </a:extLst>
          </p:cNvPr>
          <p:cNvSpPr/>
          <p:nvPr/>
        </p:nvSpPr>
        <p:spPr>
          <a:xfrm flipH="1">
            <a:off x="10136351" y="2534671"/>
            <a:ext cx="328715" cy="369332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2F848B4D-CFA8-6354-96A1-D221D59A5EF0}"/>
                  </a:ext>
                </a:extLst>
              </p:cNvPr>
              <p:cNvSpPr txBox="1"/>
              <p:nvPr/>
            </p:nvSpPr>
            <p:spPr>
              <a:xfrm>
                <a:off x="10246587" y="2075554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2F848B4D-CFA8-6354-96A1-D221D59A5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6587" y="2075554"/>
                <a:ext cx="9144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二等辺三角形 47">
            <a:extLst>
              <a:ext uri="{FF2B5EF4-FFF2-40B4-BE49-F238E27FC236}">
                <a16:creationId xmlns:a16="http://schemas.microsoft.com/office/drawing/2014/main" id="{E2577B1D-3F44-0308-ABDC-11866AEC5FE8}"/>
              </a:ext>
            </a:extLst>
          </p:cNvPr>
          <p:cNvSpPr/>
          <p:nvPr/>
        </p:nvSpPr>
        <p:spPr>
          <a:xfrm flipH="1">
            <a:off x="10013862" y="1408004"/>
            <a:ext cx="641551" cy="725163"/>
          </a:xfrm>
          <a:prstGeom prst="triangle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二等辺三角形 48">
            <a:extLst>
              <a:ext uri="{FF2B5EF4-FFF2-40B4-BE49-F238E27FC236}">
                <a16:creationId xmlns:a16="http://schemas.microsoft.com/office/drawing/2014/main" id="{98B83BEF-AE1F-0623-B0D7-7BA1AD923806}"/>
              </a:ext>
            </a:extLst>
          </p:cNvPr>
          <p:cNvSpPr/>
          <p:nvPr/>
        </p:nvSpPr>
        <p:spPr>
          <a:xfrm flipH="1">
            <a:off x="10659535" y="2681872"/>
            <a:ext cx="184481" cy="228022"/>
          </a:xfrm>
          <a:prstGeom prst="triangle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二等辺三角形 49">
            <a:extLst>
              <a:ext uri="{FF2B5EF4-FFF2-40B4-BE49-F238E27FC236}">
                <a16:creationId xmlns:a16="http://schemas.microsoft.com/office/drawing/2014/main" id="{A3ED7980-1B6E-5113-3EAD-7E673DD1B19A}"/>
              </a:ext>
            </a:extLst>
          </p:cNvPr>
          <p:cNvSpPr/>
          <p:nvPr/>
        </p:nvSpPr>
        <p:spPr>
          <a:xfrm>
            <a:off x="334214" y="3901375"/>
            <a:ext cx="2693067" cy="148662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8B1F7F1D-8216-ADD0-3A41-A5FD15E275A8}"/>
              </a:ext>
            </a:extLst>
          </p:cNvPr>
          <p:cNvCxnSpPr>
            <a:cxnSpLocks/>
          </p:cNvCxnSpPr>
          <p:nvPr/>
        </p:nvCxnSpPr>
        <p:spPr>
          <a:xfrm>
            <a:off x="2392867" y="3512870"/>
            <a:ext cx="0" cy="20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D7A8F707-49C3-303E-D1D9-C97A820FA32B}"/>
              </a:ext>
            </a:extLst>
          </p:cNvPr>
          <p:cNvCxnSpPr>
            <a:cxnSpLocks/>
          </p:cNvCxnSpPr>
          <p:nvPr/>
        </p:nvCxnSpPr>
        <p:spPr>
          <a:xfrm flipH="1">
            <a:off x="2849938" y="3494870"/>
            <a:ext cx="1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二等辺三角形 52">
            <a:extLst>
              <a:ext uri="{FF2B5EF4-FFF2-40B4-BE49-F238E27FC236}">
                <a16:creationId xmlns:a16="http://schemas.microsoft.com/office/drawing/2014/main" id="{A54B9FFC-F92D-1BB2-D4F1-8A892682083C}"/>
              </a:ext>
            </a:extLst>
          </p:cNvPr>
          <p:cNvSpPr/>
          <p:nvPr/>
        </p:nvSpPr>
        <p:spPr>
          <a:xfrm flipH="1">
            <a:off x="1677183" y="3884656"/>
            <a:ext cx="1350093" cy="150334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EDC5BBB8-128D-CA87-10BE-F88130767106}"/>
                  </a:ext>
                </a:extLst>
              </p:cNvPr>
              <p:cNvSpPr txBox="1"/>
              <p:nvPr/>
            </p:nvSpPr>
            <p:spPr>
              <a:xfrm>
                <a:off x="1345924" y="3522026"/>
                <a:ext cx="7069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𝑚𝑖𝑑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EDC5BBB8-128D-CA87-10BE-F88130767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924" y="3522026"/>
                <a:ext cx="706925" cy="369332"/>
              </a:xfrm>
              <a:prstGeom prst="rect">
                <a:avLst/>
              </a:prstGeom>
              <a:blipFill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08C3714-D1DA-2FC1-024B-9DBD4EFD08AB}"/>
                  </a:ext>
                </a:extLst>
              </p:cNvPr>
              <p:cNvSpPr txBox="1"/>
              <p:nvPr/>
            </p:nvSpPr>
            <p:spPr>
              <a:xfrm>
                <a:off x="-45263" y="4891314"/>
                <a:ext cx="557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08C3714-D1DA-2FC1-024B-9DBD4EFD0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263" y="4891314"/>
                <a:ext cx="557493" cy="369332"/>
              </a:xfrm>
              <a:prstGeom prst="rect">
                <a:avLst/>
              </a:prstGeom>
              <a:blipFill>
                <a:blip r:embed="rId12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A3883ABF-F3E2-B49C-ADA7-52612ACC32BC}"/>
              </a:ext>
            </a:extLst>
          </p:cNvPr>
          <p:cNvCxnSpPr>
            <a:cxnSpLocks/>
          </p:cNvCxnSpPr>
          <p:nvPr/>
        </p:nvCxnSpPr>
        <p:spPr>
          <a:xfrm flipH="1">
            <a:off x="3307009" y="3530870"/>
            <a:ext cx="1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2DB27E1D-9289-78C9-096E-61D1D6798D7A}"/>
              </a:ext>
            </a:extLst>
          </p:cNvPr>
          <p:cNvCxnSpPr>
            <a:cxnSpLocks/>
          </p:cNvCxnSpPr>
          <p:nvPr/>
        </p:nvCxnSpPr>
        <p:spPr>
          <a:xfrm flipH="1">
            <a:off x="1467378" y="3460585"/>
            <a:ext cx="1" cy="241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7A0019DA-35ED-4399-45F5-04572ABE528F}"/>
              </a:ext>
            </a:extLst>
          </p:cNvPr>
          <p:cNvCxnSpPr>
            <a:cxnSpLocks/>
          </p:cNvCxnSpPr>
          <p:nvPr/>
        </p:nvCxnSpPr>
        <p:spPr>
          <a:xfrm flipH="1">
            <a:off x="1680747" y="2702679"/>
            <a:ext cx="3573" cy="2952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8B6A62ED-02D7-358E-C017-AD8196066061}"/>
              </a:ext>
            </a:extLst>
          </p:cNvPr>
          <p:cNvCxnSpPr>
            <a:cxnSpLocks/>
          </p:cNvCxnSpPr>
          <p:nvPr/>
        </p:nvCxnSpPr>
        <p:spPr>
          <a:xfrm flipH="1">
            <a:off x="1935795" y="3512870"/>
            <a:ext cx="1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4A33580-E5C9-A963-CFF2-F06B2D90A0E6}"/>
              </a:ext>
            </a:extLst>
          </p:cNvPr>
          <p:cNvSpPr txBox="1"/>
          <p:nvPr/>
        </p:nvSpPr>
        <p:spPr>
          <a:xfrm>
            <a:off x="1119709" y="5918474"/>
            <a:ext cx="2001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V(k+4) +=         - </a:t>
            </a:r>
            <a:endParaRPr kumimoji="1" lang="ja-JP" altLang="en-US" sz="1200" dirty="0"/>
          </a:p>
        </p:txBody>
      </p:sp>
      <p:sp>
        <p:nvSpPr>
          <p:cNvPr id="61" name="二等辺三角形 60">
            <a:extLst>
              <a:ext uri="{FF2B5EF4-FFF2-40B4-BE49-F238E27FC236}">
                <a16:creationId xmlns:a16="http://schemas.microsoft.com/office/drawing/2014/main" id="{796AEE87-C73F-98C1-1C53-EE5B349A2A3E}"/>
              </a:ext>
            </a:extLst>
          </p:cNvPr>
          <p:cNvSpPr/>
          <p:nvPr/>
        </p:nvSpPr>
        <p:spPr>
          <a:xfrm flipH="1">
            <a:off x="2050191" y="5819184"/>
            <a:ext cx="328715" cy="369332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0D1652B0-1CFE-4E1F-1970-AE32B6D23624}"/>
                  </a:ext>
                </a:extLst>
              </p:cNvPr>
              <p:cNvSpPr txBox="1"/>
              <p:nvPr/>
            </p:nvSpPr>
            <p:spPr>
              <a:xfrm>
                <a:off x="2622018" y="5335384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0D1652B0-1CFE-4E1F-1970-AE32B6D23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018" y="5335384"/>
                <a:ext cx="91440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二等辺三角形 62">
            <a:extLst>
              <a:ext uri="{FF2B5EF4-FFF2-40B4-BE49-F238E27FC236}">
                <a16:creationId xmlns:a16="http://schemas.microsoft.com/office/drawing/2014/main" id="{B08418C4-5DD9-E0B9-C73A-B4B1F02015D3}"/>
              </a:ext>
            </a:extLst>
          </p:cNvPr>
          <p:cNvSpPr/>
          <p:nvPr/>
        </p:nvSpPr>
        <p:spPr>
          <a:xfrm flipH="1">
            <a:off x="1935793" y="4165170"/>
            <a:ext cx="1095049" cy="1227828"/>
          </a:xfrm>
          <a:prstGeom prst="triangle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二等辺三角形 63">
            <a:extLst>
              <a:ext uri="{FF2B5EF4-FFF2-40B4-BE49-F238E27FC236}">
                <a16:creationId xmlns:a16="http://schemas.microsoft.com/office/drawing/2014/main" id="{E9628231-8364-6622-E0A6-2E5C19CC1A92}"/>
              </a:ext>
            </a:extLst>
          </p:cNvPr>
          <p:cNvSpPr/>
          <p:nvPr/>
        </p:nvSpPr>
        <p:spPr>
          <a:xfrm flipH="1">
            <a:off x="2619626" y="5942962"/>
            <a:ext cx="184481" cy="228022"/>
          </a:xfrm>
          <a:prstGeom prst="triangle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F13CD2A-92F2-0CDC-7067-15702E730F7B}"/>
              </a:ext>
            </a:extLst>
          </p:cNvPr>
          <p:cNvCxnSpPr/>
          <p:nvPr/>
        </p:nvCxnSpPr>
        <p:spPr>
          <a:xfrm>
            <a:off x="11024945" y="839939"/>
            <a:ext cx="10577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B179FFBD-6DFC-408F-8C86-2EC3EF0A7785}"/>
              </a:ext>
            </a:extLst>
          </p:cNvPr>
          <p:cNvCxnSpPr>
            <a:cxnSpLocks/>
          </p:cNvCxnSpPr>
          <p:nvPr/>
        </p:nvCxnSpPr>
        <p:spPr>
          <a:xfrm flipV="1">
            <a:off x="11189976" y="281338"/>
            <a:ext cx="0" cy="78570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FDEC5A7D-802F-D945-03A0-B7C8DBCC8371}"/>
                  </a:ext>
                </a:extLst>
              </p:cNvPr>
              <p:cNvSpPr txBox="1"/>
              <p:nvPr/>
            </p:nvSpPr>
            <p:spPr>
              <a:xfrm>
                <a:off x="10732776" y="641545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kumimoji="1" lang="ja-JP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FDEC5A7D-802F-D945-03A0-B7C8DBCC8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2776" y="641545"/>
                <a:ext cx="914400" cy="369332"/>
              </a:xfrm>
              <a:prstGeom prst="rect">
                <a:avLst/>
              </a:prstGeom>
              <a:blipFill>
                <a:blip r:embed="rId1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18C0F2EE-5775-13B3-A522-A67372CC4DAE}"/>
                  </a:ext>
                </a:extLst>
              </p:cNvPr>
              <p:cNvSpPr txBox="1"/>
              <p:nvPr/>
            </p:nvSpPr>
            <p:spPr>
              <a:xfrm>
                <a:off x="11848382" y="489523"/>
                <a:ext cx="399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18C0F2EE-5775-13B3-A522-A67372CC4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8382" y="489523"/>
                <a:ext cx="39935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C81BEF21-6177-39E3-F852-581898B1C66D}"/>
                  </a:ext>
                </a:extLst>
              </p:cNvPr>
              <p:cNvSpPr txBox="1"/>
              <p:nvPr/>
            </p:nvSpPr>
            <p:spPr>
              <a:xfrm>
                <a:off x="11060671" y="-79468"/>
                <a:ext cx="368228" cy="370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C81BEF21-6177-39E3-F852-581898B1C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0671" y="-79468"/>
                <a:ext cx="368228" cy="370316"/>
              </a:xfrm>
              <a:prstGeom prst="rect">
                <a:avLst/>
              </a:prstGeom>
              <a:blipFill>
                <a:blip r:embed="rId1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8EFB88A0-0558-B475-CFC8-F86238549DA9}"/>
                  </a:ext>
                </a:extLst>
              </p:cNvPr>
              <p:cNvSpPr txBox="1"/>
              <p:nvPr/>
            </p:nvSpPr>
            <p:spPr>
              <a:xfrm>
                <a:off x="10912295" y="758656"/>
                <a:ext cx="326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8EFB88A0-0558-B475-CFC8-F86238549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2295" y="758656"/>
                <a:ext cx="32674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03D14D5-7EBC-6752-3B0C-B8DBE13E5322}"/>
              </a:ext>
            </a:extLst>
          </p:cNvPr>
          <p:cNvSpPr txBox="1"/>
          <p:nvPr/>
        </p:nvSpPr>
        <p:spPr>
          <a:xfrm>
            <a:off x="62189" y="86156"/>
            <a:ext cx="1498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6"/>
                </a:solidFill>
              </a:rPr>
              <a:t>新手法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A4A0B24-5B7D-820D-BDA0-99F4B3CC00B1}"/>
              </a:ext>
            </a:extLst>
          </p:cNvPr>
          <p:cNvSpPr txBox="1"/>
          <p:nvPr/>
        </p:nvSpPr>
        <p:spPr>
          <a:xfrm>
            <a:off x="5338234" y="4154044"/>
            <a:ext cx="6132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新手法のメリット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パターン分けが不必要．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区間毎に並列に処理可能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192096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FAE203F-1E01-CB97-C286-26066C6F62E9}"/>
              </a:ext>
            </a:extLst>
          </p:cNvPr>
          <p:cNvSpPr txBox="1"/>
          <p:nvPr/>
        </p:nvSpPr>
        <p:spPr>
          <a:xfrm>
            <a:off x="156011" y="273020"/>
            <a:ext cx="196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旧手法との比較</a:t>
            </a:r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B3C7CE39-6248-F23F-8AC8-4217697644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768" t="6257" r="12353" b="6510"/>
          <a:stretch/>
        </p:blipFill>
        <p:spPr>
          <a:xfrm>
            <a:off x="5029199" y="208306"/>
            <a:ext cx="2623931" cy="2355574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E24BAA57-5437-219C-DC73-2E6075FF15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9355" y="2013878"/>
            <a:ext cx="4541769" cy="3406327"/>
          </a:xfrm>
          <a:prstGeom prst="rect">
            <a:avLst/>
          </a:prstGeom>
        </p:spPr>
      </p:pic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E068DB0E-0EC6-AA07-8FD1-F3A51051C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2802" y="2071856"/>
            <a:ext cx="4249857" cy="3187393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33ACE8E-7C21-61A0-4560-6B3E71C2954E}"/>
              </a:ext>
            </a:extLst>
          </p:cNvPr>
          <p:cNvSpPr txBox="1"/>
          <p:nvPr/>
        </p:nvSpPr>
        <p:spPr>
          <a:xfrm>
            <a:off x="8943975" y="182921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新手法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9F4D4C9-F744-6F1F-AFFE-5857996734A0}"/>
              </a:ext>
            </a:extLst>
          </p:cNvPr>
          <p:cNvSpPr txBox="1"/>
          <p:nvPr/>
        </p:nvSpPr>
        <p:spPr>
          <a:xfrm>
            <a:off x="2463039" y="182921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旧手法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CC2CB16-F51E-EA5E-F39D-0F369B366F36}"/>
              </a:ext>
            </a:extLst>
          </p:cNvPr>
          <p:cNvSpPr txBox="1"/>
          <p:nvPr/>
        </p:nvSpPr>
        <p:spPr>
          <a:xfrm>
            <a:off x="2119155" y="5604871"/>
            <a:ext cx="139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0.362545</a:t>
            </a:r>
            <a:r>
              <a:rPr kumimoji="1" lang="ja-JP" altLang="en-US" dirty="0"/>
              <a:t>秒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D4843EB-4229-ED1F-9169-39AFDFD80B03}"/>
              </a:ext>
            </a:extLst>
          </p:cNvPr>
          <p:cNvSpPr txBox="1"/>
          <p:nvPr/>
        </p:nvSpPr>
        <p:spPr>
          <a:xfrm>
            <a:off x="8588482" y="5464371"/>
            <a:ext cx="139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0.098292</a:t>
            </a:r>
            <a:r>
              <a:rPr kumimoji="1" lang="ja-JP" altLang="en-US" dirty="0"/>
              <a:t>秒</a:t>
            </a:r>
          </a:p>
        </p:txBody>
      </p:sp>
    </p:spTree>
    <p:extLst>
      <p:ext uri="{BB962C8B-B14F-4D97-AF65-F5344CB8AC3E}">
        <p14:creationId xmlns:p14="http://schemas.microsoft.com/office/powerpoint/2010/main" val="529894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608A577A-CBCA-BAB9-8988-3EC92B7B34E7}"/>
              </a:ext>
            </a:extLst>
          </p:cNvPr>
          <p:cNvSpPr/>
          <p:nvPr/>
        </p:nvSpPr>
        <p:spPr>
          <a:xfrm rot="21146675">
            <a:off x="3172753" y="426756"/>
            <a:ext cx="5107845" cy="1742422"/>
          </a:xfrm>
          <a:prstGeom prst="triangle">
            <a:avLst>
              <a:gd name="adj" fmla="val 58671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94BE0028-C296-E47C-8D7E-8D6C3F614C15}"/>
              </a:ext>
            </a:extLst>
          </p:cNvPr>
          <p:cNvSpPr/>
          <p:nvPr/>
        </p:nvSpPr>
        <p:spPr>
          <a:xfrm rot="21146675">
            <a:off x="3256043" y="5621991"/>
            <a:ext cx="5107845" cy="475513"/>
          </a:xfrm>
          <a:prstGeom prst="triangle">
            <a:avLst>
              <a:gd name="adj" fmla="val 58671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D44ABF59-5217-71A3-A436-4D80B5812E06}"/>
              </a:ext>
            </a:extLst>
          </p:cNvPr>
          <p:cNvSpPr/>
          <p:nvPr/>
        </p:nvSpPr>
        <p:spPr>
          <a:xfrm rot="5400000" flipV="1">
            <a:off x="1752234" y="3878174"/>
            <a:ext cx="4067176" cy="1038961"/>
          </a:xfrm>
          <a:prstGeom prst="parallelogram">
            <a:avLst>
              <a:gd name="adj" fmla="val 12952"/>
            </a:avLst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1DEF4F8C-FC6A-CC72-3D91-DCE2F933EDA2}"/>
              </a:ext>
            </a:extLst>
          </p:cNvPr>
          <p:cNvSpPr/>
          <p:nvPr/>
        </p:nvSpPr>
        <p:spPr>
          <a:xfrm rot="21146675">
            <a:off x="3283465" y="2103465"/>
            <a:ext cx="1023894" cy="328063"/>
          </a:xfrm>
          <a:prstGeom prst="triangle">
            <a:avLst>
              <a:gd name="adj" fmla="val 58671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1453963E-8C73-68FD-7247-043814598B40}"/>
              </a:ext>
            </a:extLst>
          </p:cNvPr>
          <p:cNvSpPr>
            <a:spLocks noChangeAspect="1"/>
          </p:cNvSpPr>
          <p:nvPr/>
        </p:nvSpPr>
        <p:spPr>
          <a:xfrm rot="21146675">
            <a:off x="6072204" y="2914424"/>
            <a:ext cx="2598015" cy="886252"/>
          </a:xfrm>
          <a:prstGeom prst="triangle">
            <a:avLst>
              <a:gd name="adj" fmla="val 58671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4119202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8146AF1-F832-7A2A-BF73-7ABB9D8181AD}"/>
              </a:ext>
            </a:extLst>
          </p:cNvPr>
          <p:cNvGrpSpPr/>
          <p:nvPr/>
        </p:nvGrpSpPr>
        <p:grpSpPr>
          <a:xfrm>
            <a:off x="-1880657" y="453465"/>
            <a:ext cx="21585020" cy="6004488"/>
            <a:chOff x="-1880657" y="453465"/>
            <a:chExt cx="21585020" cy="6004488"/>
          </a:xfrm>
        </p:grpSpPr>
        <p:sp>
          <p:nvSpPr>
            <p:cNvPr id="2" name="二等辺三角形 1">
              <a:extLst>
                <a:ext uri="{FF2B5EF4-FFF2-40B4-BE49-F238E27FC236}">
                  <a16:creationId xmlns:a16="http://schemas.microsoft.com/office/drawing/2014/main" id="{608A577A-CBCA-BAB9-8988-3EC92B7B34E7}"/>
                </a:ext>
              </a:extLst>
            </p:cNvPr>
            <p:cNvSpPr/>
            <p:nvPr/>
          </p:nvSpPr>
          <p:spPr>
            <a:xfrm rot="21146675">
              <a:off x="14513228" y="453466"/>
              <a:ext cx="5107845" cy="1742422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" name="二等辺三角形 7">
              <a:extLst>
                <a:ext uri="{FF2B5EF4-FFF2-40B4-BE49-F238E27FC236}">
                  <a16:creationId xmlns:a16="http://schemas.microsoft.com/office/drawing/2014/main" id="{94BE0028-C296-E47C-8D7E-8D6C3F614C15}"/>
                </a:ext>
              </a:extLst>
            </p:cNvPr>
            <p:cNvSpPr/>
            <p:nvPr/>
          </p:nvSpPr>
          <p:spPr>
            <a:xfrm rot="21146675">
              <a:off x="14596518" y="5648701"/>
              <a:ext cx="5107845" cy="475513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0" name="平行四辺形 9">
              <a:extLst>
                <a:ext uri="{FF2B5EF4-FFF2-40B4-BE49-F238E27FC236}">
                  <a16:creationId xmlns:a16="http://schemas.microsoft.com/office/drawing/2014/main" id="{D44ABF59-5217-71A3-A436-4D80B5812E06}"/>
                </a:ext>
              </a:extLst>
            </p:cNvPr>
            <p:cNvSpPr/>
            <p:nvPr/>
          </p:nvSpPr>
          <p:spPr>
            <a:xfrm rot="5400000" flipV="1">
              <a:off x="13121115" y="3933293"/>
              <a:ext cx="4067176" cy="982144"/>
            </a:xfrm>
            <a:prstGeom prst="parallelogram">
              <a:avLst>
                <a:gd name="adj" fmla="val 12952"/>
              </a:avLst>
            </a:prstGeom>
            <a:solidFill>
              <a:schemeClr val="accent6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1DEF4F8C-FC6A-CC72-3D91-DCE2F933EDA2}"/>
                </a:ext>
              </a:extLst>
            </p:cNvPr>
            <p:cNvSpPr/>
            <p:nvPr/>
          </p:nvSpPr>
          <p:spPr>
            <a:xfrm rot="21146675">
              <a:off x="14623940" y="2130175"/>
              <a:ext cx="1023894" cy="328063"/>
            </a:xfrm>
            <a:prstGeom prst="triangle">
              <a:avLst>
                <a:gd name="adj" fmla="val 58671"/>
              </a:avLst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6E266E4E-32CA-485E-8A93-044FB7F5F7E9}"/>
                </a:ext>
              </a:extLst>
            </p:cNvPr>
            <p:cNvSpPr/>
            <p:nvPr/>
          </p:nvSpPr>
          <p:spPr>
            <a:xfrm rot="21146675">
              <a:off x="6748993" y="453465"/>
              <a:ext cx="5107845" cy="1742422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FEAC883B-82FB-34D8-636F-C9FEE640BF41}"/>
                </a:ext>
              </a:extLst>
            </p:cNvPr>
            <p:cNvSpPr/>
            <p:nvPr/>
          </p:nvSpPr>
          <p:spPr>
            <a:xfrm rot="21146675">
              <a:off x="6832283" y="5648700"/>
              <a:ext cx="5107845" cy="475513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6" name="平行四辺形 15">
              <a:extLst>
                <a:ext uri="{FF2B5EF4-FFF2-40B4-BE49-F238E27FC236}">
                  <a16:creationId xmlns:a16="http://schemas.microsoft.com/office/drawing/2014/main" id="{966BCD30-5CF8-F511-A735-DE7BEF781FEB}"/>
                </a:ext>
              </a:extLst>
            </p:cNvPr>
            <p:cNvSpPr/>
            <p:nvPr/>
          </p:nvSpPr>
          <p:spPr>
            <a:xfrm rot="5400000" flipV="1">
              <a:off x="5833681" y="3313618"/>
              <a:ext cx="4210049" cy="2078619"/>
            </a:xfrm>
            <a:prstGeom prst="parallelogram">
              <a:avLst>
                <a:gd name="adj" fmla="val 12952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7" name="二等辺三角形 16">
              <a:extLst>
                <a:ext uri="{FF2B5EF4-FFF2-40B4-BE49-F238E27FC236}">
                  <a16:creationId xmlns:a16="http://schemas.microsoft.com/office/drawing/2014/main" id="{94590FDF-D265-8C17-4ED3-3C2775BAD986}"/>
                </a:ext>
              </a:extLst>
            </p:cNvPr>
            <p:cNvSpPr/>
            <p:nvPr/>
          </p:nvSpPr>
          <p:spPr>
            <a:xfrm rot="21146675">
              <a:off x="6829640" y="1674843"/>
              <a:ext cx="2110621" cy="713624"/>
            </a:xfrm>
            <a:prstGeom prst="triangle">
              <a:avLst>
                <a:gd name="adj" fmla="val 58671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8" name="二等辺三角形 17">
              <a:extLst>
                <a:ext uri="{FF2B5EF4-FFF2-40B4-BE49-F238E27FC236}">
                  <a16:creationId xmlns:a16="http://schemas.microsoft.com/office/drawing/2014/main" id="{6CEE5B86-FEF9-645A-BE6A-FD8E411539B8}"/>
                </a:ext>
              </a:extLst>
            </p:cNvPr>
            <p:cNvSpPr/>
            <p:nvPr/>
          </p:nvSpPr>
          <p:spPr>
            <a:xfrm rot="21146675">
              <a:off x="-1880657" y="453465"/>
              <a:ext cx="5107845" cy="1742422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9" name="二等辺三角形 18">
              <a:extLst>
                <a:ext uri="{FF2B5EF4-FFF2-40B4-BE49-F238E27FC236}">
                  <a16:creationId xmlns:a16="http://schemas.microsoft.com/office/drawing/2014/main" id="{0A33921A-6B48-EABC-402C-7FD99149B9C9}"/>
                </a:ext>
              </a:extLst>
            </p:cNvPr>
            <p:cNvSpPr/>
            <p:nvPr/>
          </p:nvSpPr>
          <p:spPr>
            <a:xfrm rot="21146675">
              <a:off x="-1797367" y="5648700"/>
              <a:ext cx="5107845" cy="475513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0" name="平行四辺形 19">
              <a:extLst>
                <a:ext uri="{FF2B5EF4-FFF2-40B4-BE49-F238E27FC236}">
                  <a16:creationId xmlns:a16="http://schemas.microsoft.com/office/drawing/2014/main" id="{27C34989-EC18-D954-C744-52C9FE53B9CA}"/>
                </a:ext>
              </a:extLst>
            </p:cNvPr>
            <p:cNvSpPr/>
            <p:nvPr/>
          </p:nvSpPr>
          <p:spPr>
            <a:xfrm rot="5400000" flipV="1">
              <a:off x="-2178491" y="3778694"/>
              <a:ext cx="4057647" cy="996065"/>
            </a:xfrm>
            <a:prstGeom prst="parallelogram">
              <a:avLst>
                <a:gd name="adj" fmla="val 12952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1" name="二等辺三角形 20">
              <a:extLst>
                <a:ext uri="{FF2B5EF4-FFF2-40B4-BE49-F238E27FC236}">
                  <a16:creationId xmlns:a16="http://schemas.microsoft.com/office/drawing/2014/main" id="{41D9D2E4-A330-620B-5266-716F57EDCECE}"/>
                </a:ext>
              </a:extLst>
            </p:cNvPr>
            <p:cNvSpPr/>
            <p:nvPr/>
          </p:nvSpPr>
          <p:spPr>
            <a:xfrm rot="21146675">
              <a:off x="-1780361" y="1673545"/>
              <a:ext cx="2090887" cy="713624"/>
            </a:xfrm>
            <a:prstGeom prst="triangle">
              <a:avLst>
                <a:gd name="adj" fmla="val 58671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3" name="平行四辺形 22">
              <a:extLst>
                <a:ext uri="{FF2B5EF4-FFF2-40B4-BE49-F238E27FC236}">
                  <a16:creationId xmlns:a16="http://schemas.microsoft.com/office/drawing/2014/main" id="{CC70A061-7B2B-D8EF-C640-7BFD4FA11F71}"/>
                </a:ext>
              </a:extLst>
            </p:cNvPr>
            <p:cNvSpPr/>
            <p:nvPr/>
          </p:nvSpPr>
          <p:spPr>
            <a:xfrm rot="16200000">
              <a:off x="-2884636" y="4084653"/>
              <a:ext cx="3987832" cy="466724"/>
            </a:xfrm>
            <a:prstGeom prst="parallelogram">
              <a:avLst>
                <a:gd name="adj" fmla="val 15996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2" name="二等辺三角形 21">
              <a:extLst>
                <a:ext uri="{FF2B5EF4-FFF2-40B4-BE49-F238E27FC236}">
                  <a16:creationId xmlns:a16="http://schemas.microsoft.com/office/drawing/2014/main" id="{4A726893-8E69-A78C-616A-DC7309B44428}"/>
                </a:ext>
              </a:extLst>
            </p:cNvPr>
            <p:cNvSpPr/>
            <p:nvPr/>
          </p:nvSpPr>
          <p:spPr>
            <a:xfrm rot="21146675">
              <a:off x="-1747815" y="2083812"/>
              <a:ext cx="1065019" cy="360000"/>
            </a:xfrm>
            <a:prstGeom prst="triangle">
              <a:avLst>
                <a:gd name="adj" fmla="val 5867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01D0B2E-5458-28B0-3365-C799883B1AF2}"/>
                </a:ext>
              </a:extLst>
            </p:cNvPr>
            <p:cNvSpPr txBox="1"/>
            <p:nvPr/>
          </p:nvSpPr>
          <p:spPr>
            <a:xfrm>
              <a:off x="4261779" y="2962275"/>
              <a:ext cx="92936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0" dirty="0"/>
                <a:t>=</a:t>
              </a:r>
              <a:endParaRPr kumimoji="1" lang="ja-JP" altLang="en-US" sz="8000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7CE35D51-9F17-4B6E-F44B-49DB04C9A3A2}"/>
                </a:ext>
              </a:extLst>
            </p:cNvPr>
            <p:cNvSpPr txBox="1"/>
            <p:nvPr/>
          </p:nvSpPr>
          <p:spPr>
            <a:xfrm>
              <a:off x="12939544" y="2644170"/>
              <a:ext cx="106846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600" dirty="0"/>
                <a:t>-</a:t>
              </a:r>
              <a:endParaRPr kumimoji="1" lang="ja-JP" altLang="en-US" sz="9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5669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8146AF1-F832-7A2A-BF73-7ABB9D8181AD}"/>
              </a:ext>
            </a:extLst>
          </p:cNvPr>
          <p:cNvGrpSpPr/>
          <p:nvPr/>
        </p:nvGrpSpPr>
        <p:grpSpPr>
          <a:xfrm>
            <a:off x="-1880657" y="426756"/>
            <a:ext cx="21585020" cy="6004488"/>
            <a:chOff x="-1880657" y="453465"/>
            <a:chExt cx="21585020" cy="6004488"/>
          </a:xfrm>
        </p:grpSpPr>
        <p:sp>
          <p:nvSpPr>
            <p:cNvPr id="2" name="二等辺三角形 1">
              <a:extLst>
                <a:ext uri="{FF2B5EF4-FFF2-40B4-BE49-F238E27FC236}">
                  <a16:creationId xmlns:a16="http://schemas.microsoft.com/office/drawing/2014/main" id="{608A577A-CBCA-BAB9-8988-3EC92B7B34E7}"/>
                </a:ext>
              </a:extLst>
            </p:cNvPr>
            <p:cNvSpPr/>
            <p:nvPr/>
          </p:nvSpPr>
          <p:spPr>
            <a:xfrm rot="21146675">
              <a:off x="14513228" y="453466"/>
              <a:ext cx="5107845" cy="1742422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" name="二等辺三角形 7">
              <a:extLst>
                <a:ext uri="{FF2B5EF4-FFF2-40B4-BE49-F238E27FC236}">
                  <a16:creationId xmlns:a16="http://schemas.microsoft.com/office/drawing/2014/main" id="{94BE0028-C296-E47C-8D7E-8D6C3F614C15}"/>
                </a:ext>
              </a:extLst>
            </p:cNvPr>
            <p:cNvSpPr/>
            <p:nvPr/>
          </p:nvSpPr>
          <p:spPr>
            <a:xfrm rot="21146675">
              <a:off x="14596518" y="5648701"/>
              <a:ext cx="5107845" cy="475513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0" name="平行四辺形 9">
              <a:extLst>
                <a:ext uri="{FF2B5EF4-FFF2-40B4-BE49-F238E27FC236}">
                  <a16:creationId xmlns:a16="http://schemas.microsoft.com/office/drawing/2014/main" id="{D44ABF59-5217-71A3-A436-4D80B5812E06}"/>
                </a:ext>
              </a:extLst>
            </p:cNvPr>
            <p:cNvSpPr/>
            <p:nvPr/>
          </p:nvSpPr>
          <p:spPr>
            <a:xfrm rot="5400000" flipV="1">
              <a:off x="13497957" y="3413579"/>
              <a:ext cx="4210050" cy="1878698"/>
            </a:xfrm>
            <a:prstGeom prst="parallelogram">
              <a:avLst>
                <a:gd name="adj" fmla="val 12952"/>
              </a:avLst>
            </a:prstGeom>
            <a:solidFill>
              <a:schemeClr val="accent6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1DEF4F8C-FC6A-CC72-3D91-DCE2F933EDA2}"/>
                </a:ext>
              </a:extLst>
            </p:cNvPr>
            <p:cNvSpPr/>
            <p:nvPr/>
          </p:nvSpPr>
          <p:spPr>
            <a:xfrm rot="21146675">
              <a:off x="14600981" y="1782468"/>
              <a:ext cx="1912269" cy="618627"/>
            </a:xfrm>
            <a:prstGeom prst="triangle">
              <a:avLst>
                <a:gd name="adj" fmla="val 58671"/>
              </a:avLst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6E266E4E-32CA-485E-8A93-044FB7F5F7E9}"/>
                </a:ext>
              </a:extLst>
            </p:cNvPr>
            <p:cNvSpPr/>
            <p:nvPr/>
          </p:nvSpPr>
          <p:spPr>
            <a:xfrm rot="21146675">
              <a:off x="6748993" y="453465"/>
              <a:ext cx="5107845" cy="1742422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FEAC883B-82FB-34D8-636F-C9FEE640BF41}"/>
                </a:ext>
              </a:extLst>
            </p:cNvPr>
            <p:cNvSpPr/>
            <p:nvPr/>
          </p:nvSpPr>
          <p:spPr>
            <a:xfrm rot="21146675">
              <a:off x="6832283" y="5648700"/>
              <a:ext cx="5107845" cy="475513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6" name="平行四辺形 15">
              <a:extLst>
                <a:ext uri="{FF2B5EF4-FFF2-40B4-BE49-F238E27FC236}">
                  <a16:creationId xmlns:a16="http://schemas.microsoft.com/office/drawing/2014/main" id="{966BCD30-5CF8-F511-A735-DE7BEF781FEB}"/>
                </a:ext>
              </a:extLst>
            </p:cNvPr>
            <p:cNvSpPr/>
            <p:nvPr/>
          </p:nvSpPr>
          <p:spPr>
            <a:xfrm rot="5400000" flipV="1">
              <a:off x="6302868" y="2711658"/>
              <a:ext cx="4342823" cy="3149768"/>
            </a:xfrm>
            <a:prstGeom prst="parallelogram">
              <a:avLst>
                <a:gd name="adj" fmla="val 12952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7" name="二等辺三角形 16">
              <a:extLst>
                <a:ext uri="{FF2B5EF4-FFF2-40B4-BE49-F238E27FC236}">
                  <a16:creationId xmlns:a16="http://schemas.microsoft.com/office/drawing/2014/main" id="{94590FDF-D265-8C17-4ED3-3C2775BAD986}"/>
                </a:ext>
              </a:extLst>
            </p:cNvPr>
            <p:cNvSpPr/>
            <p:nvPr/>
          </p:nvSpPr>
          <p:spPr>
            <a:xfrm rot="21146675">
              <a:off x="6801199" y="1244097"/>
              <a:ext cx="3228621" cy="1072427"/>
            </a:xfrm>
            <a:prstGeom prst="triangle">
              <a:avLst>
                <a:gd name="adj" fmla="val 58671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8" name="二等辺三角形 17">
              <a:extLst>
                <a:ext uri="{FF2B5EF4-FFF2-40B4-BE49-F238E27FC236}">
                  <a16:creationId xmlns:a16="http://schemas.microsoft.com/office/drawing/2014/main" id="{6CEE5B86-FEF9-645A-BE6A-FD8E411539B8}"/>
                </a:ext>
              </a:extLst>
            </p:cNvPr>
            <p:cNvSpPr/>
            <p:nvPr/>
          </p:nvSpPr>
          <p:spPr>
            <a:xfrm rot="21146675">
              <a:off x="-1880657" y="453465"/>
              <a:ext cx="5107845" cy="1742422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9" name="二等辺三角形 18">
              <a:extLst>
                <a:ext uri="{FF2B5EF4-FFF2-40B4-BE49-F238E27FC236}">
                  <a16:creationId xmlns:a16="http://schemas.microsoft.com/office/drawing/2014/main" id="{0A33921A-6B48-EABC-402C-7FD99149B9C9}"/>
                </a:ext>
              </a:extLst>
            </p:cNvPr>
            <p:cNvSpPr/>
            <p:nvPr/>
          </p:nvSpPr>
          <p:spPr>
            <a:xfrm rot="21146675">
              <a:off x="-1797367" y="5648700"/>
              <a:ext cx="5107845" cy="475513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0" name="平行四辺形 19">
              <a:extLst>
                <a:ext uri="{FF2B5EF4-FFF2-40B4-BE49-F238E27FC236}">
                  <a16:creationId xmlns:a16="http://schemas.microsoft.com/office/drawing/2014/main" id="{27C34989-EC18-D954-C744-52C9FE53B9CA}"/>
                </a:ext>
              </a:extLst>
            </p:cNvPr>
            <p:cNvSpPr/>
            <p:nvPr/>
          </p:nvSpPr>
          <p:spPr>
            <a:xfrm rot="5400000" flipV="1">
              <a:off x="-1182425" y="3645921"/>
              <a:ext cx="4057647" cy="996065"/>
            </a:xfrm>
            <a:prstGeom prst="parallelogram">
              <a:avLst>
                <a:gd name="adj" fmla="val 12952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21" name="二等辺三角形 20">
              <a:extLst>
                <a:ext uri="{FF2B5EF4-FFF2-40B4-BE49-F238E27FC236}">
                  <a16:creationId xmlns:a16="http://schemas.microsoft.com/office/drawing/2014/main" id="{41D9D2E4-A330-620B-5266-716F57EDCECE}"/>
                </a:ext>
              </a:extLst>
            </p:cNvPr>
            <p:cNvSpPr/>
            <p:nvPr/>
          </p:nvSpPr>
          <p:spPr>
            <a:xfrm rot="21146675">
              <a:off x="-1843499" y="1282472"/>
              <a:ext cx="3175262" cy="1037406"/>
            </a:xfrm>
            <a:prstGeom prst="triangle">
              <a:avLst>
                <a:gd name="adj" fmla="val 58671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3" name="平行四辺形 22">
              <a:extLst>
                <a:ext uri="{FF2B5EF4-FFF2-40B4-BE49-F238E27FC236}">
                  <a16:creationId xmlns:a16="http://schemas.microsoft.com/office/drawing/2014/main" id="{CC70A061-7B2B-D8EF-C640-7BFD4FA11F71}"/>
                </a:ext>
              </a:extLst>
            </p:cNvPr>
            <p:cNvSpPr/>
            <p:nvPr/>
          </p:nvSpPr>
          <p:spPr>
            <a:xfrm rot="16200000">
              <a:off x="-2064525" y="3758244"/>
              <a:ext cx="3924875" cy="904192"/>
            </a:xfrm>
            <a:prstGeom prst="parallelogram">
              <a:avLst>
                <a:gd name="adj" fmla="val 5592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2" name="二等辺三角形 21">
              <a:extLst>
                <a:ext uri="{FF2B5EF4-FFF2-40B4-BE49-F238E27FC236}">
                  <a16:creationId xmlns:a16="http://schemas.microsoft.com/office/drawing/2014/main" id="{4A726893-8E69-A78C-616A-DC7309B44428}"/>
                </a:ext>
              </a:extLst>
            </p:cNvPr>
            <p:cNvSpPr/>
            <p:nvPr/>
          </p:nvSpPr>
          <p:spPr>
            <a:xfrm rot="21146675">
              <a:off x="-1776432" y="1650409"/>
              <a:ext cx="2098894" cy="727028"/>
            </a:xfrm>
            <a:prstGeom prst="triangle">
              <a:avLst>
                <a:gd name="adj" fmla="val 5867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01D0B2E-5458-28B0-3365-C799883B1AF2}"/>
                </a:ext>
              </a:extLst>
            </p:cNvPr>
            <p:cNvSpPr txBox="1"/>
            <p:nvPr/>
          </p:nvSpPr>
          <p:spPr>
            <a:xfrm>
              <a:off x="4261779" y="2962275"/>
              <a:ext cx="92936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0" dirty="0"/>
                <a:t>=</a:t>
              </a:r>
              <a:endParaRPr kumimoji="1" lang="ja-JP" altLang="en-US" sz="8000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7CE35D51-9F17-4B6E-F44B-49DB04C9A3A2}"/>
                </a:ext>
              </a:extLst>
            </p:cNvPr>
            <p:cNvSpPr txBox="1"/>
            <p:nvPr/>
          </p:nvSpPr>
          <p:spPr>
            <a:xfrm>
              <a:off x="12939544" y="2644170"/>
              <a:ext cx="106846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600" dirty="0"/>
                <a:t>-</a:t>
              </a:r>
              <a:endParaRPr kumimoji="1" lang="ja-JP" altLang="en-US" sz="9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0738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40B03C1-847F-F58A-A55E-186E749C24ED}"/>
              </a:ext>
            </a:extLst>
          </p:cNvPr>
          <p:cNvGrpSpPr/>
          <p:nvPr/>
        </p:nvGrpSpPr>
        <p:grpSpPr>
          <a:xfrm>
            <a:off x="4300165" y="1268334"/>
            <a:ext cx="3173508" cy="4644301"/>
            <a:chOff x="4300165" y="1268334"/>
            <a:chExt cx="3173508" cy="4644301"/>
          </a:xfrm>
        </p:grpSpPr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B488BABE-5C4A-28EE-A57E-667F4A2CD5BA}"/>
                </a:ext>
              </a:extLst>
            </p:cNvPr>
            <p:cNvSpPr/>
            <p:nvPr/>
          </p:nvSpPr>
          <p:spPr>
            <a:xfrm rot="21146675">
              <a:off x="5256701" y="1268334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5F52E61E-940B-D6C2-95C1-CD279FC2F3A8}"/>
                </a:ext>
              </a:extLst>
            </p:cNvPr>
            <p:cNvSpPr/>
            <p:nvPr/>
          </p:nvSpPr>
          <p:spPr>
            <a:xfrm rot="21146675">
              <a:off x="5291977" y="3962908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" name="平行四辺形 8">
              <a:extLst>
                <a:ext uri="{FF2B5EF4-FFF2-40B4-BE49-F238E27FC236}">
                  <a16:creationId xmlns:a16="http://schemas.microsoft.com/office/drawing/2014/main" id="{F5A72065-4392-54F4-DBEE-33DA58E77F11}"/>
                </a:ext>
              </a:extLst>
            </p:cNvPr>
            <p:cNvSpPr/>
            <p:nvPr/>
          </p:nvSpPr>
          <p:spPr>
            <a:xfrm rot="5400000" flipV="1">
              <a:off x="4452853" y="3118304"/>
              <a:ext cx="2075400" cy="353642"/>
            </a:xfrm>
            <a:prstGeom prst="parallelogram">
              <a:avLst>
                <a:gd name="adj" fmla="val 10258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1" name="二等辺三角形 10">
              <a:extLst>
                <a:ext uri="{FF2B5EF4-FFF2-40B4-BE49-F238E27FC236}">
                  <a16:creationId xmlns:a16="http://schemas.microsoft.com/office/drawing/2014/main" id="{50469F07-4705-2684-0586-2BB5B663ECA6}"/>
                </a:ext>
              </a:extLst>
            </p:cNvPr>
            <p:cNvSpPr/>
            <p:nvPr/>
          </p:nvSpPr>
          <p:spPr>
            <a:xfrm rot="21146675">
              <a:off x="5308967" y="2063801"/>
              <a:ext cx="346117" cy="224783"/>
            </a:xfrm>
            <a:prstGeom prst="triangle">
              <a:avLst>
                <a:gd name="adj" fmla="val 81732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98668224-BA2E-26F8-B33D-4FA566DFAB4C}"/>
                </a:ext>
              </a:extLst>
            </p:cNvPr>
            <p:cNvSpPr txBox="1"/>
            <p:nvPr/>
          </p:nvSpPr>
          <p:spPr>
            <a:xfrm>
              <a:off x="4300165" y="5543303"/>
              <a:ext cx="3173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v</a:t>
              </a:r>
              <a:r>
                <a:rPr kumimoji="1" lang="en-US" altLang="ja-JP" dirty="0"/>
                <a:t>olume(</a:t>
              </a:r>
              <a:r>
                <a:rPr kumimoji="1" lang="en-US" altLang="ja-JP" dirty="0" err="1"/>
                <a:t>start_idx</a:t>
              </a:r>
              <a:r>
                <a:rPr kumimoji="1" lang="en-US" altLang="ja-JP" dirty="0"/>
                <a:t>) </a:t>
              </a:r>
              <a:r>
                <a:rPr kumimoji="1" lang="ja-JP" altLang="en-US" dirty="0"/>
                <a:t>に加える</a:t>
              </a: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500BD08D-D6D4-5EAB-6FD0-9AB731499AB0}"/>
                </a:ext>
              </a:extLst>
            </p:cNvPr>
            <p:cNvSpPr txBox="1"/>
            <p:nvPr/>
          </p:nvSpPr>
          <p:spPr>
            <a:xfrm>
              <a:off x="4300165" y="5112643"/>
              <a:ext cx="1621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x</a:t>
              </a:r>
              <a:r>
                <a:rPr kumimoji="1" lang="en-US" altLang="ja-JP" dirty="0"/>
                <a:t> = </a:t>
              </a:r>
              <a:r>
                <a:rPr lang="en-US" altLang="ja-JP" dirty="0" err="1"/>
                <a:t>start_</a:t>
              </a:r>
              <a:r>
                <a:rPr kumimoji="1" lang="en-US" altLang="ja-JP" dirty="0" err="1"/>
                <a:t>idx</a:t>
              </a:r>
              <a:endParaRPr kumimoji="1" lang="ja-JP" altLang="en-US" dirty="0"/>
            </a:p>
          </p:txBody>
        </p:sp>
        <p:sp>
          <p:nvSpPr>
            <p:cNvPr id="28" name="平行四辺形 27">
              <a:extLst>
                <a:ext uri="{FF2B5EF4-FFF2-40B4-BE49-F238E27FC236}">
                  <a16:creationId xmlns:a16="http://schemas.microsoft.com/office/drawing/2014/main" id="{6E2179D9-4A89-F3C6-1B0B-928AC3E8D2E6}"/>
                </a:ext>
              </a:extLst>
            </p:cNvPr>
            <p:cNvSpPr/>
            <p:nvPr/>
          </p:nvSpPr>
          <p:spPr>
            <a:xfrm rot="16200000">
              <a:off x="3352418" y="2764860"/>
              <a:ext cx="2935695" cy="846371"/>
            </a:xfrm>
            <a:prstGeom prst="parallelogram">
              <a:avLst>
                <a:gd name="adj" fmla="val 4484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F21738EE-BDD6-F9CE-C7DD-2722ABD116F1}"/>
                </a:ext>
              </a:extLst>
            </p:cNvPr>
            <p:cNvSpPr txBox="1"/>
            <p:nvPr/>
          </p:nvSpPr>
          <p:spPr>
            <a:xfrm>
              <a:off x="5438524" y="4554474"/>
              <a:ext cx="1870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x</a:t>
              </a:r>
              <a:r>
                <a:rPr kumimoji="1" lang="en-US" altLang="ja-JP" dirty="0"/>
                <a:t> = start_idx+1</a:t>
              </a:r>
              <a:endParaRPr kumimoji="1" lang="ja-JP" altLang="en-US" dirty="0"/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77EDB003-721C-F86A-88A3-A3B594E6ACC0}"/>
                </a:ext>
              </a:extLst>
            </p:cNvPr>
            <p:cNvCxnSpPr>
              <a:cxnSpLocks/>
            </p:cNvCxnSpPr>
            <p:nvPr/>
          </p:nvCxnSpPr>
          <p:spPr>
            <a:xfrm>
              <a:off x="5667374" y="4287802"/>
              <a:ext cx="0" cy="2666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E7AFAF50-2999-89A7-AF95-F4721C39F721}"/>
                </a:ext>
              </a:extLst>
            </p:cNvPr>
            <p:cNvCxnSpPr>
              <a:cxnSpLocks/>
            </p:cNvCxnSpPr>
            <p:nvPr/>
          </p:nvCxnSpPr>
          <p:spPr>
            <a:xfrm>
              <a:off x="5243451" y="4616441"/>
              <a:ext cx="0" cy="4962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043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0CFB6EDF-2A68-8E17-0958-075CF9EA4417}"/>
              </a:ext>
            </a:extLst>
          </p:cNvPr>
          <p:cNvGrpSpPr/>
          <p:nvPr/>
        </p:nvGrpSpPr>
        <p:grpSpPr>
          <a:xfrm>
            <a:off x="1699756" y="552448"/>
            <a:ext cx="9142069" cy="4840202"/>
            <a:chOff x="1699756" y="552448"/>
            <a:chExt cx="9142069" cy="4840202"/>
          </a:xfrm>
        </p:grpSpPr>
        <p:sp>
          <p:nvSpPr>
            <p:cNvPr id="2" name="二等辺三角形 1">
              <a:extLst>
                <a:ext uri="{FF2B5EF4-FFF2-40B4-BE49-F238E27FC236}">
                  <a16:creationId xmlns:a16="http://schemas.microsoft.com/office/drawing/2014/main" id="{608A577A-CBCA-BAB9-8988-3EC92B7B34E7}"/>
                </a:ext>
              </a:extLst>
            </p:cNvPr>
            <p:cNvSpPr/>
            <p:nvPr/>
          </p:nvSpPr>
          <p:spPr>
            <a:xfrm rot="21146675">
              <a:off x="8643184" y="552449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" name="二等辺三角形 7">
              <a:extLst>
                <a:ext uri="{FF2B5EF4-FFF2-40B4-BE49-F238E27FC236}">
                  <a16:creationId xmlns:a16="http://schemas.microsoft.com/office/drawing/2014/main" id="{94BE0028-C296-E47C-8D7E-8D6C3F614C15}"/>
                </a:ext>
              </a:extLst>
            </p:cNvPr>
            <p:cNvSpPr/>
            <p:nvPr/>
          </p:nvSpPr>
          <p:spPr>
            <a:xfrm rot="21146675">
              <a:off x="8678460" y="3247022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0" name="平行四辺形 9">
              <a:extLst>
                <a:ext uri="{FF2B5EF4-FFF2-40B4-BE49-F238E27FC236}">
                  <a16:creationId xmlns:a16="http://schemas.microsoft.com/office/drawing/2014/main" id="{D44ABF59-5217-71A3-A436-4D80B5812E06}"/>
                </a:ext>
              </a:extLst>
            </p:cNvPr>
            <p:cNvSpPr/>
            <p:nvPr/>
          </p:nvSpPr>
          <p:spPr>
            <a:xfrm rot="5400000" flipV="1">
              <a:off x="7851180" y="2421053"/>
              <a:ext cx="2051598" cy="340179"/>
            </a:xfrm>
            <a:prstGeom prst="parallelogram">
              <a:avLst>
                <a:gd name="adj" fmla="val 12952"/>
              </a:avLst>
            </a:prstGeom>
            <a:solidFill>
              <a:schemeClr val="accent6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1DEF4F8C-FC6A-CC72-3D91-DCE2F933EDA2}"/>
                </a:ext>
              </a:extLst>
            </p:cNvPr>
            <p:cNvSpPr/>
            <p:nvPr/>
          </p:nvSpPr>
          <p:spPr>
            <a:xfrm rot="21049360">
              <a:off x="8701820" y="1398019"/>
              <a:ext cx="333250" cy="177166"/>
            </a:xfrm>
            <a:prstGeom prst="triangle">
              <a:avLst>
                <a:gd name="adj" fmla="val 84090"/>
              </a:avLst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6E266E4E-32CA-485E-8A93-044FB7F5F7E9}"/>
                </a:ext>
              </a:extLst>
            </p:cNvPr>
            <p:cNvSpPr/>
            <p:nvPr/>
          </p:nvSpPr>
          <p:spPr>
            <a:xfrm rot="21146675">
              <a:off x="5354738" y="552448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FEAC883B-82FB-34D8-636F-C9FEE640BF41}"/>
                </a:ext>
              </a:extLst>
            </p:cNvPr>
            <p:cNvSpPr/>
            <p:nvPr/>
          </p:nvSpPr>
          <p:spPr>
            <a:xfrm rot="21146675">
              <a:off x="5390014" y="3247022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6" name="平行四辺形 15">
              <a:extLst>
                <a:ext uri="{FF2B5EF4-FFF2-40B4-BE49-F238E27FC236}">
                  <a16:creationId xmlns:a16="http://schemas.microsoft.com/office/drawing/2014/main" id="{966BCD30-5CF8-F511-A735-DE7BEF781FEB}"/>
                </a:ext>
              </a:extLst>
            </p:cNvPr>
            <p:cNvSpPr/>
            <p:nvPr/>
          </p:nvSpPr>
          <p:spPr>
            <a:xfrm rot="5400000" flipV="1">
              <a:off x="4681394" y="2220206"/>
              <a:ext cx="2151654" cy="677558"/>
            </a:xfrm>
            <a:prstGeom prst="parallelogram">
              <a:avLst>
                <a:gd name="adj" fmla="val 12952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7" name="二等辺三角形 16">
              <a:extLst>
                <a:ext uri="{FF2B5EF4-FFF2-40B4-BE49-F238E27FC236}">
                  <a16:creationId xmlns:a16="http://schemas.microsoft.com/office/drawing/2014/main" id="{94590FDF-D265-8C17-4ED3-3C2775BAD986}"/>
                </a:ext>
              </a:extLst>
            </p:cNvPr>
            <p:cNvSpPr/>
            <p:nvPr/>
          </p:nvSpPr>
          <p:spPr>
            <a:xfrm rot="21146675">
              <a:off x="5384614" y="1080087"/>
              <a:ext cx="707556" cy="481717"/>
            </a:xfrm>
            <a:prstGeom prst="triangle">
              <a:avLst>
                <a:gd name="adj" fmla="val 89885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8" name="二等辺三角形 17">
              <a:extLst>
                <a:ext uri="{FF2B5EF4-FFF2-40B4-BE49-F238E27FC236}">
                  <a16:creationId xmlns:a16="http://schemas.microsoft.com/office/drawing/2014/main" id="{6CEE5B86-FEF9-645A-BE6A-FD8E411539B8}"/>
                </a:ext>
              </a:extLst>
            </p:cNvPr>
            <p:cNvSpPr/>
            <p:nvPr/>
          </p:nvSpPr>
          <p:spPr>
            <a:xfrm rot="21146675">
              <a:off x="1699756" y="552448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9" name="二等辺三角形 18">
              <a:extLst>
                <a:ext uri="{FF2B5EF4-FFF2-40B4-BE49-F238E27FC236}">
                  <a16:creationId xmlns:a16="http://schemas.microsoft.com/office/drawing/2014/main" id="{0A33921A-6B48-EABC-402C-7FD99149B9C9}"/>
                </a:ext>
              </a:extLst>
            </p:cNvPr>
            <p:cNvSpPr/>
            <p:nvPr/>
          </p:nvSpPr>
          <p:spPr>
            <a:xfrm rot="21146675">
              <a:off x="1735032" y="3247022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0" name="平行四辺形 19">
              <a:extLst>
                <a:ext uri="{FF2B5EF4-FFF2-40B4-BE49-F238E27FC236}">
                  <a16:creationId xmlns:a16="http://schemas.microsoft.com/office/drawing/2014/main" id="{27C34989-EC18-D954-C744-52C9FE53B9CA}"/>
                </a:ext>
              </a:extLst>
            </p:cNvPr>
            <p:cNvSpPr/>
            <p:nvPr/>
          </p:nvSpPr>
          <p:spPr>
            <a:xfrm rot="5400000" flipV="1">
              <a:off x="1282747" y="2369924"/>
              <a:ext cx="2067691" cy="332264"/>
            </a:xfrm>
            <a:prstGeom prst="parallelogram">
              <a:avLst>
                <a:gd name="adj" fmla="val 12952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21" name="二等辺三角形 20">
              <a:extLst>
                <a:ext uri="{FF2B5EF4-FFF2-40B4-BE49-F238E27FC236}">
                  <a16:creationId xmlns:a16="http://schemas.microsoft.com/office/drawing/2014/main" id="{41D9D2E4-A330-620B-5266-716F57EDCECE}"/>
                </a:ext>
              </a:extLst>
            </p:cNvPr>
            <p:cNvSpPr/>
            <p:nvPr/>
          </p:nvSpPr>
          <p:spPr>
            <a:xfrm rot="21146675">
              <a:off x="1722359" y="1086381"/>
              <a:ext cx="741879" cy="473466"/>
            </a:xfrm>
            <a:prstGeom prst="triangle">
              <a:avLst>
                <a:gd name="adj" fmla="val 90423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3" name="平行四辺形 22">
              <a:extLst>
                <a:ext uri="{FF2B5EF4-FFF2-40B4-BE49-F238E27FC236}">
                  <a16:creationId xmlns:a16="http://schemas.microsoft.com/office/drawing/2014/main" id="{CC70A061-7B2B-D8EF-C640-7BFD4FA11F71}"/>
                </a:ext>
              </a:extLst>
            </p:cNvPr>
            <p:cNvSpPr/>
            <p:nvPr/>
          </p:nvSpPr>
          <p:spPr>
            <a:xfrm rot="16200000">
              <a:off x="1038744" y="2482764"/>
              <a:ext cx="2104553" cy="105340"/>
            </a:xfrm>
            <a:prstGeom prst="parallelogram">
              <a:avLst>
                <a:gd name="adj" fmla="val 16394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01D0B2E-5458-28B0-3365-C799883B1AF2}"/>
                </a:ext>
              </a:extLst>
            </p:cNvPr>
            <p:cNvSpPr txBox="1"/>
            <p:nvPr/>
          </p:nvSpPr>
          <p:spPr>
            <a:xfrm>
              <a:off x="4157746" y="1773127"/>
              <a:ext cx="100340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0" dirty="0"/>
                <a:t>=</a:t>
              </a:r>
              <a:endParaRPr kumimoji="1" lang="ja-JP" altLang="en-US" sz="8000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7CE35D51-9F17-4B6E-F44B-49DB04C9A3A2}"/>
                </a:ext>
              </a:extLst>
            </p:cNvPr>
            <p:cNvSpPr txBox="1"/>
            <p:nvPr/>
          </p:nvSpPr>
          <p:spPr>
            <a:xfrm>
              <a:off x="7719435" y="1565344"/>
              <a:ext cx="112855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600" dirty="0"/>
                <a:t>-</a:t>
              </a:r>
              <a:endParaRPr kumimoji="1" lang="ja-JP" altLang="en-US" sz="9600" dirty="0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F2D41DF6-7DCC-BE51-4AA9-7269049852B7}"/>
                </a:ext>
              </a:extLst>
            </p:cNvPr>
            <p:cNvSpPr/>
            <p:nvPr/>
          </p:nvSpPr>
          <p:spPr>
            <a:xfrm rot="21090094">
              <a:off x="1731912" y="1355878"/>
              <a:ext cx="413094" cy="203178"/>
            </a:xfrm>
            <a:prstGeom prst="triangle">
              <a:avLst>
                <a:gd name="adj" fmla="val 9208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22C1816C-B1E5-F49D-F189-4016E86303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2725" y="3534111"/>
              <a:ext cx="0" cy="4435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ECE90C33-EEA0-67CE-46CB-57EBCB93E6EB}"/>
                </a:ext>
              </a:extLst>
            </p:cNvPr>
            <p:cNvSpPr txBox="1"/>
            <p:nvPr/>
          </p:nvSpPr>
          <p:spPr>
            <a:xfrm>
              <a:off x="5403613" y="3955492"/>
              <a:ext cx="1983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x</a:t>
              </a:r>
              <a:r>
                <a:rPr kumimoji="1" lang="en-US" altLang="ja-JP" dirty="0"/>
                <a:t> = start_idx+2</a:t>
              </a:r>
              <a:endParaRPr kumimoji="1" lang="ja-JP" altLang="en-US" dirty="0"/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A995E6D3-E0CF-879D-BCA0-CDE93F19BBD1}"/>
                </a:ext>
              </a:extLst>
            </p:cNvPr>
            <p:cNvSpPr txBox="1"/>
            <p:nvPr/>
          </p:nvSpPr>
          <p:spPr>
            <a:xfrm>
              <a:off x="1864612" y="4497070"/>
              <a:ext cx="1888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x</a:t>
              </a:r>
              <a:r>
                <a:rPr kumimoji="1" lang="en-US" altLang="ja-JP" dirty="0"/>
                <a:t> = start_idx+1</a:t>
              </a:r>
              <a:endParaRPr kumimoji="1" lang="ja-JP" altLang="en-US" dirty="0"/>
            </a:p>
          </p:txBody>
        </p: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D6CC0DFC-48E9-D575-255D-258DD972BE0A}"/>
                </a:ext>
              </a:extLst>
            </p:cNvPr>
            <p:cNvCxnSpPr>
              <a:cxnSpLocks/>
            </p:cNvCxnSpPr>
            <p:nvPr/>
          </p:nvCxnSpPr>
          <p:spPr>
            <a:xfrm>
              <a:off x="2140662" y="3565508"/>
              <a:ext cx="0" cy="9899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12F6A45A-9293-53AD-B612-AB0F3B40872A}"/>
                </a:ext>
              </a:extLst>
            </p:cNvPr>
            <p:cNvCxnSpPr>
              <a:cxnSpLocks/>
            </p:cNvCxnSpPr>
            <p:nvPr/>
          </p:nvCxnSpPr>
          <p:spPr>
            <a:xfrm>
              <a:off x="9047066" y="3565508"/>
              <a:ext cx="0" cy="6981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903DE13C-85FA-A734-E17A-9AFD893AD0D6}"/>
                </a:ext>
              </a:extLst>
            </p:cNvPr>
            <p:cNvSpPr txBox="1"/>
            <p:nvPr/>
          </p:nvSpPr>
          <p:spPr>
            <a:xfrm>
              <a:off x="8671636" y="4263623"/>
              <a:ext cx="1983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x</a:t>
              </a:r>
              <a:r>
                <a:rPr kumimoji="1" lang="en-US" altLang="ja-JP" dirty="0"/>
                <a:t> = start_idx+1</a:t>
              </a:r>
              <a:endParaRPr kumimoji="1" lang="ja-JP" altLang="en-US" dirty="0"/>
            </a:p>
          </p:txBody>
        </p: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2EAA6C8-EE34-09D6-276B-1197DBF46A7F}"/>
                </a:ext>
              </a:extLst>
            </p:cNvPr>
            <p:cNvCxnSpPr>
              <a:cxnSpLocks/>
            </p:cNvCxnSpPr>
            <p:nvPr/>
          </p:nvCxnSpPr>
          <p:spPr>
            <a:xfrm>
              <a:off x="6088962" y="3534111"/>
              <a:ext cx="0" cy="4435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2D2830F8-19E7-12F5-FFDA-72C1F807641A}"/>
                </a:ext>
              </a:extLst>
            </p:cNvPr>
            <p:cNvSpPr txBox="1"/>
            <p:nvPr/>
          </p:nvSpPr>
          <p:spPr>
            <a:xfrm>
              <a:off x="2253517" y="3949883"/>
              <a:ext cx="1983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x</a:t>
              </a:r>
              <a:r>
                <a:rPr kumimoji="1" lang="en-US" altLang="ja-JP" dirty="0"/>
                <a:t> = </a:t>
              </a:r>
              <a:r>
                <a:rPr lang="en-US" altLang="ja-JP" dirty="0"/>
                <a:t>start_idx</a:t>
              </a:r>
              <a:r>
                <a:rPr kumimoji="1" lang="en-US" altLang="ja-JP" dirty="0"/>
                <a:t>+2</a:t>
              </a:r>
              <a:endParaRPr kumimoji="1" lang="ja-JP" altLang="en-US" dirty="0"/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7978E225-157B-183C-D82E-7189CA0B9DFF}"/>
                </a:ext>
              </a:extLst>
            </p:cNvPr>
            <p:cNvSpPr txBox="1"/>
            <p:nvPr/>
          </p:nvSpPr>
          <p:spPr>
            <a:xfrm>
              <a:off x="1815614" y="5023318"/>
              <a:ext cx="2918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v</a:t>
              </a:r>
              <a:r>
                <a:rPr kumimoji="1" lang="en-US" altLang="ja-JP" dirty="0"/>
                <a:t>olume(start+1) </a:t>
              </a:r>
              <a:r>
                <a:rPr kumimoji="1" lang="ja-JP" altLang="en-US" dirty="0"/>
                <a:t>に加える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1945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608A577A-CBCA-BAB9-8988-3EC92B7B34E7}"/>
              </a:ext>
            </a:extLst>
          </p:cNvPr>
          <p:cNvSpPr/>
          <p:nvPr/>
        </p:nvSpPr>
        <p:spPr>
          <a:xfrm rot="21146675">
            <a:off x="8643184" y="552449"/>
            <a:ext cx="2163365" cy="903729"/>
          </a:xfrm>
          <a:prstGeom prst="triangle">
            <a:avLst>
              <a:gd name="adj" fmla="val 58671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94BE0028-C296-E47C-8D7E-8D6C3F614C15}"/>
              </a:ext>
            </a:extLst>
          </p:cNvPr>
          <p:cNvSpPr/>
          <p:nvPr/>
        </p:nvSpPr>
        <p:spPr>
          <a:xfrm rot="21146675">
            <a:off x="8678460" y="3247022"/>
            <a:ext cx="2163365" cy="246631"/>
          </a:xfrm>
          <a:prstGeom prst="triangle">
            <a:avLst>
              <a:gd name="adj" fmla="val 58671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D44ABF59-5217-71A3-A436-4D80B5812E06}"/>
              </a:ext>
            </a:extLst>
          </p:cNvPr>
          <p:cNvSpPr/>
          <p:nvPr/>
        </p:nvSpPr>
        <p:spPr>
          <a:xfrm rot="5400000" flipV="1">
            <a:off x="7946178" y="2273189"/>
            <a:ext cx="2137022" cy="618121"/>
          </a:xfrm>
          <a:prstGeom prst="parallelogram">
            <a:avLst>
              <a:gd name="adj" fmla="val 12952"/>
            </a:avLst>
          </a:prstGeom>
          <a:solidFill>
            <a:schemeClr val="accent6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1DEF4F8C-FC6A-CC72-3D91-DCE2F933EDA2}"/>
              </a:ext>
            </a:extLst>
          </p:cNvPr>
          <p:cNvSpPr/>
          <p:nvPr/>
        </p:nvSpPr>
        <p:spPr>
          <a:xfrm rot="21049360">
            <a:off x="8680233" y="1129057"/>
            <a:ext cx="613521" cy="425366"/>
          </a:xfrm>
          <a:prstGeom prst="triangle">
            <a:avLst>
              <a:gd name="adj" fmla="val 92324"/>
            </a:avLst>
          </a:prstGeom>
          <a:solidFill>
            <a:schemeClr val="accent6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6E266E4E-32CA-485E-8A93-044FB7F5F7E9}"/>
              </a:ext>
            </a:extLst>
          </p:cNvPr>
          <p:cNvSpPr/>
          <p:nvPr/>
        </p:nvSpPr>
        <p:spPr>
          <a:xfrm rot="21146675">
            <a:off x="5354738" y="552448"/>
            <a:ext cx="2163365" cy="903729"/>
          </a:xfrm>
          <a:prstGeom prst="triangle">
            <a:avLst>
              <a:gd name="adj" fmla="val 58671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二等辺三角形 14">
            <a:extLst>
              <a:ext uri="{FF2B5EF4-FFF2-40B4-BE49-F238E27FC236}">
                <a16:creationId xmlns:a16="http://schemas.microsoft.com/office/drawing/2014/main" id="{FEAC883B-82FB-34D8-636F-C9FEE640BF41}"/>
              </a:ext>
            </a:extLst>
          </p:cNvPr>
          <p:cNvSpPr/>
          <p:nvPr/>
        </p:nvSpPr>
        <p:spPr>
          <a:xfrm rot="21146675">
            <a:off x="5390014" y="3247022"/>
            <a:ext cx="2163365" cy="246631"/>
          </a:xfrm>
          <a:prstGeom prst="triangle">
            <a:avLst>
              <a:gd name="adj" fmla="val 58671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966BCD30-5CF8-F511-A735-DE7BEF781FEB}"/>
              </a:ext>
            </a:extLst>
          </p:cNvPr>
          <p:cNvSpPr/>
          <p:nvPr/>
        </p:nvSpPr>
        <p:spPr>
          <a:xfrm rot="5400000" flipV="1">
            <a:off x="4849401" y="2004603"/>
            <a:ext cx="2208775" cy="1070693"/>
          </a:xfrm>
          <a:prstGeom prst="parallelogram">
            <a:avLst>
              <a:gd name="adj" fmla="val 12952"/>
            </a:avLst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7" name="二等辺三角形 16">
            <a:extLst>
              <a:ext uri="{FF2B5EF4-FFF2-40B4-BE49-F238E27FC236}">
                <a16:creationId xmlns:a16="http://schemas.microsoft.com/office/drawing/2014/main" id="{94590FDF-D265-8C17-4ED3-3C2775BAD986}"/>
              </a:ext>
            </a:extLst>
          </p:cNvPr>
          <p:cNvSpPr/>
          <p:nvPr/>
        </p:nvSpPr>
        <p:spPr>
          <a:xfrm rot="21146675">
            <a:off x="5368856" y="841449"/>
            <a:ext cx="1079150" cy="696859"/>
          </a:xfrm>
          <a:prstGeom prst="triangle">
            <a:avLst>
              <a:gd name="adj" fmla="val 89885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8" name="二等辺三角形 17">
            <a:extLst>
              <a:ext uri="{FF2B5EF4-FFF2-40B4-BE49-F238E27FC236}">
                <a16:creationId xmlns:a16="http://schemas.microsoft.com/office/drawing/2014/main" id="{6CEE5B86-FEF9-645A-BE6A-FD8E411539B8}"/>
              </a:ext>
            </a:extLst>
          </p:cNvPr>
          <p:cNvSpPr/>
          <p:nvPr/>
        </p:nvSpPr>
        <p:spPr>
          <a:xfrm rot="21146675">
            <a:off x="1699756" y="552448"/>
            <a:ext cx="2163365" cy="903729"/>
          </a:xfrm>
          <a:prstGeom prst="triangle">
            <a:avLst>
              <a:gd name="adj" fmla="val 58671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二等辺三角形 18">
            <a:extLst>
              <a:ext uri="{FF2B5EF4-FFF2-40B4-BE49-F238E27FC236}">
                <a16:creationId xmlns:a16="http://schemas.microsoft.com/office/drawing/2014/main" id="{0A33921A-6B48-EABC-402C-7FD99149B9C9}"/>
              </a:ext>
            </a:extLst>
          </p:cNvPr>
          <p:cNvSpPr/>
          <p:nvPr/>
        </p:nvSpPr>
        <p:spPr>
          <a:xfrm rot="21146675">
            <a:off x="1735032" y="3247022"/>
            <a:ext cx="2163365" cy="246631"/>
          </a:xfrm>
          <a:prstGeom prst="triangle">
            <a:avLst>
              <a:gd name="adj" fmla="val 58671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" name="平行四辺形 19">
            <a:extLst>
              <a:ext uri="{FF2B5EF4-FFF2-40B4-BE49-F238E27FC236}">
                <a16:creationId xmlns:a16="http://schemas.microsoft.com/office/drawing/2014/main" id="{27C34989-EC18-D954-C744-52C9FE53B9CA}"/>
              </a:ext>
            </a:extLst>
          </p:cNvPr>
          <p:cNvSpPr/>
          <p:nvPr/>
        </p:nvSpPr>
        <p:spPr>
          <a:xfrm rot="5400000" flipV="1">
            <a:off x="1644854" y="2312182"/>
            <a:ext cx="2104554" cy="332264"/>
          </a:xfrm>
          <a:prstGeom prst="parallelogram">
            <a:avLst>
              <a:gd name="adj" fmla="val 12952"/>
            </a:avLst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21" name="二等辺三角形 20">
            <a:extLst>
              <a:ext uri="{FF2B5EF4-FFF2-40B4-BE49-F238E27FC236}">
                <a16:creationId xmlns:a16="http://schemas.microsoft.com/office/drawing/2014/main" id="{41D9D2E4-A330-620B-5266-716F57EDCECE}"/>
              </a:ext>
            </a:extLst>
          </p:cNvPr>
          <p:cNvSpPr/>
          <p:nvPr/>
        </p:nvSpPr>
        <p:spPr>
          <a:xfrm rot="21146675">
            <a:off x="1702940" y="792270"/>
            <a:ext cx="1130108" cy="743225"/>
          </a:xfrm>
          <a:prstGeom prst="triangle">
            <a:avLst>
              <a:gd name="adj" fmla="val 90423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平行四辺形 22">
            <a:extLst>
              <a:ext uri="{FF2B5EF4-FFF2-40B4-BE49-F238E27FC236}">
                <a16:creationId xmlns:a16="http://schemas.microsoft.com/office/drawing/2014/main" id="{CC70A061-7B2B-D8EF-C640-7BFD4FA11F71}"/>
              </a:ext>
            </a:extLst>
          </p:cNvPr>
          <p:cNvSpPr/>
          <p:nvPr/>
        </p:nvSpPr>
        <p:spPr>
          <a:xfrm rot="16200000">
            <a:off x="1393082" y="2384313"/>
            <a:ext cx="2104553" cy="187999"/>
          </a:xfrm>
          <a:prstGeom prst="parallelogram">
            <a:avLst>
              <a:gd name="adj" fmla="val 16394"/>
            </a:avLst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01D0B2E-5458-28B0-3365-C799883B1AF2}"/>
              </a:ext>
            </a:extLst>
          </p:cNvPr>
          <p:cNvSpPr txBox="1"/>
          <p:nvPr/>
        </p:nvSpPr>
        <p:spPr>
          <a:xfrm>
            <a:off x="4157746" y="1773127"/>
            <a:ext cx="10034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0" dirty="0"/>
              <a:t>=</a:t>
            </a:r>
            <a:endParaRPr kumimoji="1" lang="ja-JP" altLang="en-US" sz="80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CE35D51-9F17-4B6E-F44B-49DB04C9A3A2}"/>
              </a:ext>
            </a:extLst>
          </p:cNvPr>
          <p:cNvSpPr txBox="1"/>
          <p:nvPr/>
        </p:nvSpPr>
        <p:spPr>
          <a:xfrm>
            <a:off x="7719435" y="1565344"/>
            <a:ext cx="11285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600" dirty="0"/>
              <a:t>-</a:t>
            </a:r>
            <a:endParaRPr kumimoji="1" lang="ja-JP" altLang="en-US" sz="9600" dirty="0"/>
          </a:p>
        </p:txBody>
      </p:sp>
      <p:sp>
        <p:nvSpPr>
          <p:cNvPr id="13" name="二等辺三角形 12">
            <a:extLst>
              <a:ext uri="{FF2B5EF4-FFF2-40B4-BE49-F238E27FC236}">
                <a16:creationId xmlns:a16="http://schemas.microsoft.com/office/drawing/2014/main" id="{F2D41DF6-7DCC-BE51-4AA9-7269049852B7}"/>
              </a:ext>
            </a:extLst>
          </p:cNvPr>
          <p:cNvSpPr/>
          <p:nvPr/>
        </p:nvSpPr>
        <p:spPr>
          <a:xfrm rot="21090094">
            <a:off x="1708720" y="1043746"/>
            <a:ext cx="791992" cy="488881"/>
          </a:xfrm>
          <a:prstGeom prst="triangle">
            <a:avLst>
              <a:gd name="adj" fmla="val 9380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CE90C33-EEA0-67CE-46CB-57EBCB93E6EB}"/>
              </a:ext>
            </a:extLst>
          </p:cNvPr>
          <p:cNvSpPr txBox="1"/>
          <p:nvPr/>
        </p:nvSpPr>
        <p:spPr>
          <a:xfrm>
            <a:off x="6175060" y="3857194"/>
            <a:ext cx="1983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kumimoji="1" lang="en-US" altLang="ja-JP" dirty="0"/>
              <a:t> = start_idx+3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995E6D3-E0CF-879D-BCA0-CDE93F19BBD1}"/>
              </a:ext>
            </a:extLst>
          </p:cNvPr>
          <p:cNvSpPr txBox="1"/>
          <p:nvPr/>
        </p:nvSpPr>
        <p:spPr>
          <a:xfrm>
            <a:off x="1753012" y="4545855"/>
            <a:ext cx="188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kumimoji="1" lang="en-US" altLang="ja-JP" dirty="0"/>
              <a:t> = start_idx+2</a:t>
            </a:r>
            <a:endParaRPr kumimoji="1" lang="ja-JP" altLang="en-US" dirty="0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D6CC0DFC-48E9-D575-255D-258DD972BE0A}"/>
              </a:ext>
            </a:extLst>
          </p:cNvPr>
          <p:cNvCxnSpPr>
            <a:cxnSpLocks/>
          </p:cNvCxnSpPr>
          <p:nvPr/>
        </p:nvCxnSpPr>
        <p:spPr>
          <a:xfrm>
            <a:off x="2530998" y="3530589"/>
            <a:ext cx="0" cy="9899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12F6A45A-9293-53AD-B612-AB0F3B40872A}"/>
              </a:ext>
            </a:extLst>
          </p:cNvPr>
          <p:cNvCxnSpPr>
            <a:cxnSpLocks/>
          </p:cNvCxnSpPr>
          <p:nvPr/>
        </p:nvCxnSpPr>
        <p:spPr>
          <a:xfrm>
            <a:off x="9323749" y="3565508"/>
            <a:ext cx="0" cy="8827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03DE13C-85FA-A734-E17A-9AFD893AD0D6}"/>
              </a:ext>
            </a:extLst>
          </p:cNvPr>
          <p:cNvSpPr txBox="1"/>
          <p:nvPr/>
        </p:nvSpPr>
        <p:spPr>
          <a:xfrm>
            <a:off x="8768334" y="4520501"/>
            <a:ext cx="1983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kumimoji="1" lang="en-US" altLang="ja-JP" dirty="0"/>
              <a:t> = start_idx+2</a:t>
            </a:r>
            <a:endParaRPr kumimoji="1" lang="ja-JP" altLang="en-US" dirty="0"/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02EAA6C8-EE34-09D6-276B-1197DBF46A7F}"/>
              </a:ext>
            </a:extLst>
          </p:cNvPr>
          <p:cNvCxnSpPr>
            <a:cxnSpLocks/>
          </p:cNvCxnSpPr>
          <p:nvPr/>
        </p:nvCxnSpPr>
        <p:spPr>
          <a:xfrm>
            <a:off x="6489135" y="3461333"/>
            <a:ext cx="0" cy="386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978E225-157B-183C-D82E-7189CA0B9DFF}"/>
              </a:ext>
            </a:extLst>
          </p:cNvPr>
          <p:cNvSpPr txBox="1"/>
          <p:nvPr/>
        </p:nvSpPr>
        <p:spPr>
          <a:xfrm>
            <a:off x="1495425" y="5017044"/>
            <a:ext cx="339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v</a:t>
            </a:r>
            <a:r>
              <a:rPr kumimoji="1" lang="en-US" altLang="ja-JP" dirty="0"/>
              <a:t>olume(start_idx+2) </a:t>
            </a:r>
            <a:r>
              <a:rPr kumimoji="1" lang="ja-JP" altLang="en-US" dirty="0"/>
              <a:t>に加える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A66DA61-D22A-7D11-4B2D-90D6D2F7FF2E}"/>
              </a:ext>
            </a:extLst>
          </p:cNvPr>
          <p:cNvSpPr txBox="1"/>
          <p:nvPr/>
        </p:nvSpPr>
        <p:spPr>
          <a:xfrm>
            <a:off x="2630441" y="3857194"/>
            <a:ext cx="1983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kumimoji="1" lang="en-US" altLang="ja-JP" dirty="0"/>
              <a:t> = start_idx+3</a:t>
            </a:r>
            <a:endParaRPr kumimoji="1" lang="ja-JP" altLang="en-US" dirty="0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8E7D5F6-C1F8-CC27-813A-E6DA17761BB2}"/>
              </a:ext>
            </a:extLst>
          </p:cNvPr>
          <p:cNvCxnSpPr>
            <a:cxnSpLocks/>
          </p:cNvCxnSpPr>
          <p:nvPr/>
        </p:nvCxnSpPr>
        <p:spPr>
          <a:xfrm>
            <a:off x="2834153" y="3499848"/>
            <a:ext cx="0" cy="386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473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BD269F2-EE65-ECF8-8385-67807B3E554D}"/>
              </a:ext>
            </a:extLst>
          </p:cNvPr>
          <p:cNvGrpSpPr/>
          <p:nvPr/>
        </p:nvGrpSpPr>
        <p:grpSpPr>
          <a:xfrm>
            <a:off x="1541827" y="552448"/>
            <a:ext cx="9796314" cy="4909887"/>
            <a:chOff x="1541827" y="552448"/>
            <a:chExt cx="9796314" cy="4909887"/>
          </a:xfrm>
        </p:grpSpPr>
        <p:sp>
          <p:nvSpPr>
            <p:cNvPr id="2" name="二等辺三角形 1">
              <a:extLst>
                <a:ext uri="{FF2B5EF4-FFF2-40B4-BE49-F238E27FC236}">
                  <a16:creationId xmlns:a16="http://schemas.microsoft.com/office/drawing/2014/main" id="{608A577A-CBCA-BAB9-8988-3EC92B7B34E7}"/>
                </a:ext>
              </a:extLst>
            </p:cNvPr>
            <p:cNvSpPr/>
            <p:nvPr/>
          </p:nvSpPr>
          <p:spPr>
            <a:xfrm rot="21146675">
              <a:off x="8643184" y="552449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" name="二等辺三角形 7">
              <a:extLst>
                <a:ext uri="{FF2B5EF4-FFF2-40B4-BE49-F238E27FC236}">
                  <a16:creationId xmlns:a16="http://schemas.microsoft.com/office/drawing/2014/main" id="{94BE0028-C296-E47C-8D7E-8D6C3F614C15}"/>
                </a:ext>
              </a:extLst>
            </p:cNvPr>
            <p:cNvSpPr/>
            <p:nvPr/>
          </p:nvSpPr>
          <p:spPr>
            <a:xfrm rot="21146675">
              <a:off x="8678460" y="3247022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0" name="平行四辺形 9">
              <a:extLst>
                <a:ext uri="{FF2B5EF4-FFF2-40B4-BE49-F238E27FC236}">
                  <a16:creationId xmlns:a16="http://schemas.microsoft.com/office/drawing/2014/main" id="{D44ABF59-5217-71A3-A436-4D80B5812E06}"/>
                </a:ext>
              </a:extLst>
            </p:cNvPr>
            <p:cNvSpPr/>
            <p:nvPr/>
          </p:nvSpPr>
          <p:spPr>
            <a:xfrm rot="5400000" flipV="1">
              <a:off x="8188695" y="2001349"/>
              <a:ext cx="2114732" cy="1078348"/>
            </a:xfrm>
            <a:prstGeom prst="parallelogram">
              <a:avLst>
                <a:gd name="adj" fmla="val 12952"/>
              </a:avLst>
            </a:prstGeom>
            <a:solidFill>
              <a:schemeClr val="accent6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1DEF4F8C-FC6A-CC72-3D91-DCE2F933EDA2}"/>
                </a:ext>
              </a:extLst>
            </p:cNvPr>
            <p:cNvSpPr/>
            <p:nvPr/>
          </p:nvSpPr>
          <p:spPr>
            <a:xfrm rot="21146675">
              <a:off x="8654303" y="847257"/>
              <a:ext cx="1089732" cy="698598"/>
            </a:xfrm>
            <a:prstGeom prst="triangle">
              <a:avLst>
                <a:gd name="adj" fmla="val 93015"/>
              </a:avLst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6E266E4E-32CA-485E-8A93-044FB7F5F7E9}"/>
                </a:ext>
              </a:extLst>
            </p:cNvPr>
            <p:cNvSpPr/>
            <p:nvPr/>
          </p:nvSpPr>
          <p:spPr>
            <a:xfrm rot="21146675">
              <a:off x="5354738" y="552448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FEAC883B-82FB-34D8-636F-C9FEE640BF41}"/>
                </a:ext>
              </a:extLst>
            </p:cNvPr>
            <p:cNvSpPr/>
            <p:nvPr/>
          </p:nvSpPr>
          <p:spPr>
            <a:xfrm rot="21146675">
              <a:off x="5390014" y="3247022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6" name="平行四辺形 15">
              <a:extLst>
                <a:ext uri="{FF2B5EF4-FFF2-40B4-BE49-F238E27FC236}">
                  <a16:creationId xmlns:a16="http://schemas.microsoft.com/office/drawing/2014/main" id="{966BCD30-5CF8-F511-A735-DE7BEF781FEB}"/>
                </a:ext>
              </a:extLst>
            </p:cNvPr>
            <p:cNvSpPr/>
            <p:nvPr/>
          </p:nvSpPr>
          <p:spPr>
            <a:xfrm rot="5400000" flipV="1">
              <a:off x="4961271" y="1871463"/>
              <a:ext cx="2220519" cy="1306178"/>
            </a:xfrm>
            <a:prstGeom prst="parallelogram">
              <a:avLst>
                <a:gd name="adj" fmla="val 12952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7" name="二等辺三角形 16">
              <a:extLst>
                <a:ext uri="{FF2B5EF4-FFF2-40B4-BE49-F238E27FC236}">
                  <a16:creationId xmlns:a16="http://schemas.microsoft.com/office/drawing/2014/main" id="{94590FDF-D265-8C17-4ED3-3C2775BAD986}"/>
                </a:ext>
              </a:extLst>
            </p:cNvPr>
            <p:cNvSpPr/>
            <p:nvPr/>
          </p:nvSpPr>
          <p:spPr>
            <a:xfrm rot="21146675">
              <a:off x="5357017" y="662168"/>
              <a:ext cx="1316696" cy="861242"/>
            </a:xfrm>
            <a:prstGeom prst="triangle">
              <a:avLst>
                <a:gd name="adj" fmla="val 89160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8" name="二等辺三角形 17">
              <a:extLst>
                <a:ext uri="{FF2B5EF4-FFF2-40B4-BE49-F238E27FC236}">
                  <a16:creationId xmlns:a16="http://schemas.microsoft.com/office/drawing/2014/main" id="{6CEE5B86-FEF9-645A-BE6A-FD8E411539B8}"/>
                </a:ext>
              </a:extLst>
            </p:cNvPr>
            <p:cNvSpPr/>
            <p:nvPr/>
          </p:nvSpPr>
          <p:spPr>
            <a:xfrm rot="21146675">
              <a:off x="1699756" y="552448"/>
              <a:ext cx="2163365" cy="903729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9" name="二等辺三角形 18">
              <a:extLst>
                <a:ext uri="{FF2B5EF4-FFF2-40B4-BE49-F238E27FC236}">
                  <a16:creationId xmlns:a16="http://schemas.microsoft.com/office/drawing/2014/main" id="{0A33921A-6B48-EABC-402C-7FD99149B9C9}"/>
                </a:ext>
              </a:extLst>
            </p:cNvPr>
            <p:cNvSpPr/>
            <p:nvPr/>
          </p:nvSpPr>
          <p:spPr>
            <a:xfrm rot="21146675">
              <a:off x="1735032" y="3247022"/>
              <a:ext cx="2163365" cy="246631"/>
            </a:xfrm>
            <a:prstGeom prst="triangle">
              <a:avLst>
                <a:gd name="adj" fmla="val 58671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0" name="平行四辺形 19">
              <a:extLst>
                <a:ext uri="{FF2B5EF4-FFF2-40B4-BE49-F238E27FC236}">
                  <a16:creationId xmlns:a16="http://schemas.microsoft.com/office/drawing/2014/main" id="{27C34989-EC18-D954-C744-52C9FE53B9CA}"/>
                </a:ext>
              </a:extLst>
            </p:cNvPr>
            <p:cNvSpPr/>
            <p:nvPr/>
          </p:nvSpPr>
          <p:spPr>
            <a:xfrm rot="5400000" flipV="1">
              <a:off x="1960379" y="2325140"/>
              <a:ext cx="2060279" cy="248931"/>
            </a:xfrm>
            <a:prstGeom prst="parallelogram">
              <a:avLst>
                <a:gd name="adj" fmla="val 12952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21" name="二等辺三角形 20">
              <a:extLst>
                <a:ext uri="{FF2B5EF4-FFF2-40B4-BE49-F238E27FC236}">
                  <a16:creationId xmlns:a16="http://schemas.microsoft.com/office/drawing/2014/main" id="{41D9D2E4-A330-620B-5266-716F57EDCECE}"/>
                </a:ext>
              </a:extLst>
            </p:cNvPr>
            <p:cNvSpPr/>
            <p:nvPr/>
          </p:nvSpPr>
          <p:spPr>
            <a:xfrm rot="21146675">
              <a:off x="1694625" y="666345"/>
              <a:ext cx="1397528" cy="852043"/>
            </a:xfrm>
            <a:prstGeom prst="triangle">
              <a:avLst>
                <a:gd name="adj" fmla="val 85934"/>
              </a:avLst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3" name="平行四辺形 22">
              <a:extLst>
                <a:ext uri="{FF2B5EF4-FFF2-40B4-BE49-F238E27FC236}">
                  <a16:creationId xmlns:a16="http://schemas.microsoft.com/office/drawing/2014/main" id="{CC70A061-7B2B-D8EF-C640-7BFD4FA11F71}"/>
                </a:ext>
              </a:extLst>
            </p:cNvPr>
            <p:cNvSpPr/>
            <p:nvPr/>
          </p:nvSpPr>
          <p:spPr>
            <a:xfrm rot="16200000">
              <a:off x="1623943" y="2275203"/>
              <a:ext cx="2245605" cy="220298"/>
            </a:xfrm>
            <a:prstGeom prst="parallelogram">
              <a:avLst>
                <a:gd name="adj" fmla="val 76596"/>
              </a:avLst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01D0B2E-5458-28B0-3365-C799883B1AF2}"/>
                </a:ext>
              </a:extLst>
            </p:cNvPr>
            <p:cNvSpPr txBox="1"/>
            <p:nvPr/>
          </p:nvSpPr>
          <p:spPr>
            <a:xfrm>
              <a:off x="4157746" y="1773127"/>
              <a:ext cx="100340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0" dirty="0"/>
                <a:t>=</a:t>
              </a:r>
              <a:endParaRPr kumimoji="1" lang="ja-JP" altLang="en-US" sz="8000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7CE35D51-9F17-4B6E-F44B-49DB04C9A3A2}"/>
                </a:ext>
              </a:extLst>
            </p:cNvPr>
            <p:cNvSpPr txBox="1"/>
            <p:nvPr/>
          </p:nvSpPr>
          <p:spPr>
            <a:xfrm>
              <a:off x="7719435" y="1565344"/>
              <a:ext cx="112855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600" dirty="0"/>
                <a:t>-</a:t>
              </a:r>
              <a:endParaRPr kumimoji="1" lang="ja-JP" altLang="en-US" sz="9600" dirty="0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F2D41DF6-7DCC-BE51-4AA9-7269049852B7}"/>
                </a:ext>
              </a:extLst>
            </p:cNvPr>
            <p:cNvSpPr/>
            <p:nvPr/>
          </p:nvSpPr>
          <p:spPr>
            <a:xfrm rot="21090094">
              <a:off x="1688072" y="812266"/>
              <a:ext cx="1138683" cy="696393"/>
            </a:xfrm>
            <a:prstGeom prst="triangle">
              <a:avLst>
                <a:gd name="adj" fmla="val 892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22C1816C-B1E5-F49D-F189-4016E8630371}"/>
                </a:ext>
              </a:extLst>
            </p:cNvPr>
            <p:cNvCxnSpPr>
              <a:cxnSpLocks/>
            </p:cNvCxnSpPr>
            <p:nvPr/>
          </p:nvCxnSpPr>
          <p:spPr>
            <a:xfrm>
              <a:off x="3089873" y="3479744"/>
              <a:ext cx="0" cy="6884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ECE90C33-EEA0-67CE-46CB-57EBCB93E6EB}"/>
                </a:ext>
              </a:extLst>
            </p:cNvPr>
            <p:cNvSpPr txBox="1"/>
            <p:nvPr/>
          </p:nvSpPr>
          <p:spPr>
            <a:xfrm>
              <a:off x="6629489" y="4021380"/>
              <a:ext cx="142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x</a:t>
              </a:r>
              <a:r>
                <a:rPr kumimoji="1" lang="en-US" altLang="ja-JP" dirty="0"/>
                <a:t> = </a:t>
              </a:r>
              <a:r>
                <a:rPr kumimoji="1" lang="en-US" altLang="ja-JP" dirty="0" err="1"/>
                <a:t>end_idx</a:t>
              </a:r>
              <a:endParaRPr kumimoji="1" lang="ja-JP" altLang="en-US" dirty="0"/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A995E6D3-E0CF-879D-BCA0-CDE93F19BBD1}"/>
                </a:ext>
              </a:extLst>
            </p:cNvPr>
            <p:cNvSpPr txBox="1"/>
            <p:nvPr/>
          </p:nvSpPr>
          <p:spPr>
            <a:xfrm>
              <a:off x="2617546" y="4509988"/>
              <a:ext cx="1888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x</a:t>
              </a:r>
              <a:r>
                <a:rPr kumimoji="1" lang="en-US" altLang="ja-JP" dirty="0"/>
                <a:t> = </a:t>
              </a:r>
              <a:r>
                <a:rPr lang="en-US" altLang="ja-JP" dirty="0"/>
                <a:t>end_idx-1</a:t>
              </a:r>
              <a:endParaRPr kumimoji="1" lang="ja-JP" altLang="en-US" dirty="0"/>
            </a:p>
          </p:txBody>
        </p: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D6CC0DFC-48E9-D575-255D-258DD972BE0A}"/>
                </a:ext>
              </a:extLst>
            </p:cNvPr>
            <p:cNvCxnSpPr>
              <a:cxnSpLocks/>
            </p:cNvCxnSpPr>
            <p:nvPr/>
          </p:nvCxnSpPr>
          <p:spPr>
            <a:xfrm>
              <a:off x="2837475" y="3479744"/>
              <a:ext cx="0" cy="10832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12F6A45A-9293-53AD-B612-AB0F3B40872A}"/>
                </a:ext>
              </a:extLst>
            </p:cNvPr>
            <p:cNvCxnSpPr>
              <a:cxnSpLocks/>
            </p:cNvCxnSpPr>
            <p:nvPr/>
          </p:nvCxnSpPr>
          <p:spPr>
            <a:xfrm>
              <a:off x="9785233" y="3479743"/>
              <a:ext cx="0" cy="1008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903DE13C-85FA-A734-E17A-9AFD893AD0D6}"/>
                </a:ext>
              </a:extLst>
            </p:cNvPr>
            <p:cNvSpPr txBox="1"/>
            <p:nvPr/>
          </p:nvSpPr>
          <p:spPr>
            <a:xfrm>
              <a:off x="9354525" y="4509988"/>
              <a:ext cx="1983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x</a:t>
              </a:r>
              <a:r>
                <a:rPr kumimoji="1" lang="en-US" altLang="ja-JP" dirty="0"/>
                <a:t> = </a:t>
              </a:r>
              <a:r>
                <a:rPr lang="en-US" altLang="ja-JP" dirty="0"/>
                <a:t>end</a:t>
              </a:r>
              <a:r>
                <a:rPr kumimoji="1" lang="en-US" altLang="ja-JP" dirty="0"/>
                <a:t>_idx-1</a:t>
              </a:r>
              <a:endParaRPr kumimoji="1" lang="ja-JP" altLang="en-US" dirty="0"/>
            </a:p>
          </p:txBody>
        </p: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2EAA6C8-EE34-09D6-276B-1197DBF46A7F}"/>
                </a:ext>
              </a:extLst>
            </p:cNvPr>
            <p:cNvCxnSpPr>
              <a:cxnSpLocks/>
            </p:cNvCxnSpPr>
            <p:nvPr/>
          </p:nvCxnSpPr>
          <p:spPr>
            <a:xfrm>
              <a:off x="6724618" y="3431946"/>
              <a:ext cx="0" cy="6340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2D2830F8-19E7-12F5-FFDA-72C1F807641A}"/>
                </a:ext>
              </a:extLst>
            </p:cNvPr>
            <p:cNvSpPr txBox="1"/>
            <p:nvPr/>
          </p:nvSpPr>
          <p:spPr>
            <a:xfrm>
              <a:off x="3096101" y="4021380"/>
              <a:ext cx="1983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x</a:t>
              </a:r>
              <a:r>
                <a:rPr kumimoji="1" lang="en-US" altLang="ja-JP" dirty="0"/>
                <a:t> = </a:t>
              </a:r>
              <a:r>
                <a:rPr kumimoji="1" lang="en-US" altLang="ja-JP" dirty="0" err="1"/>
                <a:t>end</a:t>
              </a:r>
              <a:r>
                <a:rPr lang="en-US" altLang="ja-JP" dirty="0" err="1"/>
                <a:t>_idx</a:t>
              </a:r>
              <a:endParaRPr kumimoji="1" lang="ja-JP" altLang="en-US" dirty="0"/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7978E225-157B-183C-D82E-7189CA0B9DFF}"/>
                </a:ext>
              </a:extLst>
            </p:cNvPr>
            <p:cNvSpPr txBox="1"/>
            <p:nvPr/>
          </p:nvSpPr>
          <p:spPr>
            <a:xfrm>
              <a:off x="1541827" y="5093003"/>
              <a:ext cx="3249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v</a:t>
              </a:r>
              <a:r>
                <a:rPr kumimoji="1" lang="en-US" altLang="ja-JP" dirty="0"/>
                <a:t>olume(end_idx-1) </a:t>
              </a:r>
              <a:r>
                <a:rPr kumimoji="1" lang="ja-JP" altLang="en-US" dirty="0"/>
                <a:t>に加える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1279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1133</Words>
  <Application>Microsoft Office PowerPoint</Application>
  <PresentationFormat>ワイド画面</PresentationFormat>
  <Paragraphs>244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9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優希也 小島</dc:creator>
  <cp:lastModifiedBy>優希也 小島</cp:lastModifiedBy>
  <cp:revision>14</cp:revision>
  <dcterms:created xsi:type="dcterms:W3CDTF">2023-03-20T05:09:16Z</dcterms:created>
  <dcterms:modified xsi:type="dcterms:W3CDTF">2023-03-20T11:45:03Z</dcterms:modified>
</cp:coreProperties>
</file>