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44F7F-D9A6-082A-54F7-53F4021E0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B9BAB0-4382-4138-628B-56DF28C73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EC41F-9394-F720-1ADF-BF182A0B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C8BB-5D80-4050-BF61-9DE67EA4D0DC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2A072E-3F85-2157-5403-11AEB544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A27243-1532-37F6-30CB-ED35D4F2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91CE-00DB-4F68-94FB-2E997052C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93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CAC1A-5A3F-98C0-26CD-FEDE2EE8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62DEA4-944D-7A4A-B1C4-26A1C84A0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267592-792E-1712-C38C-DB5BF2E5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C8BB-5D80-4050-BF61-9DE67EA4D0DC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91C619-3CA1-3B0D-E530-12A4A2A3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06BA4B-C723-E059-5F75-014EDCA5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91CE-00DB-4F68-94FB-2E997052C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63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FCA718-10D0-6B30-3C00-BF43C8DBD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4ADECE-BB97-DD5F-E747-10263BA53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B73AE1-4067-6838-F5EB-19DB4CAC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C8BB-5D80-4050-BF61-9DE67EA4D0DC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4A321C-395E-E542-312E-AE6FD356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BC5B55-A29A-FCDB-8748-105DB473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91CE-00DB-4F68-94FB-2E997052C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92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952E68-3555-D979-CBB6-26812050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25970B-618A-38F6-7118-6FC4F9894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8904DB-ED9B-9066-51A8-60B1D038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C8BB-5D80-4050-BF61-9DE67EA4D0DC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27CCEB-8C7E-3193-14CF-F4E6E26A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6E2051-A501-F1E9-CEF7-16BE2EB3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91CE-00DB-4F68-94FB-2E997052C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75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84193-59C2-7994-8717-611E3307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8BB72A-9D82-42BE-E6E2-E92BC6DE2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FD93D0-C7EF-DBE5-127C-AFF1DFFD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C8BB-5D80-4050-BF61-9DE67EA4D0DC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DA1395-2BBC-A7F9-2801-7B7107D3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FB6ABB-44A2-AE48-62F7-9F3B4959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91CE-00DB-4F68-94FB-2E997052C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6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61948-CC3E-F370-B3FB-9BEF3F38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F8B1EC-0E5E-1777-DE99-ED94226ED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EE434A-FF71-AA30-1AB3-DDDA887EE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C12087-93BF-831E-85F1-AA3D2C6F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C8BB-5D80-4050-BF61-9DE67EA4D0DC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168C9B-5C81-8B5E-46BB-20FFC566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86E611-B52D-93A7-CBA0-276BCDF6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91CE-00DB-4F68-94FB-2E997052C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3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29515-5BF5-1323-3328-94D602C2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57EDD5-6BF5-879F-6AF8-2D1F1A73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7ADBDC-C616-F025-ADE3-EC6F6640D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7C45FD-2803-B453-43A1-267CFBDBD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715559-8A6E-64E8-DA34-FA7607431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6D91B8-D639-494D-9397-F1BE4797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C8BB-5D80-4050-BF61-9DE67EA4D0DC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84B143-CF02-915E-BAD3-EB34E4AA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454F7A-66E6-A47D-0720-94C04D21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91CE-00DB-4F68-94FB-2E997052C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83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597513-4FB3-B11A-41C9-4E18FD05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1BBE34-C7BE-A79A-2049-3C366E2A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C8BB-5D80-4050-BF61-9DE67EA4D0DC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3A8C28-18E0-624F-8E95-BEEAC73D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61D8BE-43F5-5693-8043-A4458083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91CE-00DB-4F68-94FB-2E997052C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99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5336C0-BAC9-A48B-DA82-B68AFE0C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C8BB-5D80-4050-BF61-9DE67EA4D0DC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1AB43A-F7B6-79B8-5019-01C99C7B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34D8E1-5814-9B90-0411-DA525824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91CE-00DB-4F68-94FB-2E997052C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13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B0822-CF66-DF0F-95D4-81FB3559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5CC191-DDB3-5D2D-0796-1DD6B4139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CEC1D6-38C7-A7AB-BC75-E0EA81BFC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DA364A-A0C0-8A1D-23C5-464F5626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C8BB-5D80-4050-BF61-9DE67EA4D0DC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F0A21B-4FC5-EC08-2791-11914EA0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B70744-D43A-4E68-806A-000AAE21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91CE-00DB-4F68-94FB-2E997052C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4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A88BC4-3EA0-F982-15BA-65258544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8B3EEB-FC97-F1EC-1F83-B4E85874E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B89F2C-5476-F45D-DA65-954B2D526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F90D2D-D9A1-6D79-60FA-47F5F803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C8BB-5D80-4050-BF61-9DE67EA4D0DC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856D92-796E-AED8-CB69-FC3FA223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B1CED0-AB8E-A2DD-5A5A-BBBF3673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91CE-00DB-4F68-94FB-2E997052C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30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793683-C09E-6A1B-8529-F6A7241C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DF5C28-0B5E-0EA1-D0CD-1BD717564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A878ED-32FF-E945-73DB-A728289FE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C8BB-5D80-4050-BF61-9DE67EA4D0DC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02B0D8-F136-06FA-823D-6B8FC17AD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29587F-554A-D779-4C11-0F74370FC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91CE-00DB-4F68-94FB-2E997052C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9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7.sv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9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7.sv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9.sv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230D0E4D-F9BA-901A-BB1C-EB76EB0150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555" t="17127" r="16252" b="9551"/>
          <a:stretch/>
        </p:blipFill>
        <p:spPr>
          <a:xfrm>
            <a:off x="3397623" y="508748"/>
            <a:ext cx="4213412" cy="3666564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FF9CE1F-6A43-E74D-2C7E-BEE91E2C423D}"/>
              </a:ext>
            </a:extLst>
          </p:cNvPr>
          <p:cNvCxnSpPr>
            <a:cxnSpLocks/>
          </p:cNvCxnSpPr>
          <p:nvPr/>
        </p:nvCxnSpPr>
        <p:spPr>
          <a:xfrm flipV="1">
            <a:off x="3191435" y="3567953"/>
            <a:ext cx="4374777" cy="189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02680A6-8996-C230-BCBD-82392735CE94}"/>
              </a:ext>
            </a:extLst>
          </p:cNvPr>
          <p:cNvCxnSpPr>
            <a:cxnSpLocks/>
          </p:cNvCxnSpPr>
          <p:nvPr/>
        </p:nvCxnSpPr>
        <p:spPr>
          <a:xfrm flipH="1" flipV="1">
            <a:off x="1739153" y="4515970"/>
            <a:ext cx="1819835" cy="948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36F0E52-8BAA-F24F-59E7-1CD4CA4DC859}"/>
              </a:ext>
            </a:extLst>
          </p:cNvPr>
          <p:cNvCxnSpPr>
            <a:cxnSpLocks/>
          </p:cNvCxnSpPr>
          <p:nvPr/>
        </p:nvCxnSpPr>
        <p:spPr>
          <a:xfrm flipV="1">
            <a:off x="3397623" y="212911"/>
            <a:ext cx="0" cy="555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23FF56B-DEC5-F9CB-6D3D-F1CC0791D4D0}"/>
              </a:ext>
            </a:extLst>
          </p:cNvPr>
          <p:cNvGrpSpPr/>
          <p:nvPr/>
        </p:nvGrpSpPr>
        <p:grpSpPr>
          <a:xfrm>
            <a:off x="3021106" y="961697"/>
            <a:ext cx="6463550" cy="4810450"/>
            <a:chOff x="3021106" y="961697"/>
            <a:chExt cx="6463550" cy="4810450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EFF9CE1F-6A43-E74D-2C7E-BEE91E2C423D}"/>
                </a:ext>
              </a:extLst>
            </p:cNvPr>
            <p:cNvCxnSpPr>
              <a:cxnSpLocks/>
            </p:cNvCxnSpPr>
            <p:nvPr/>
          </p:nvCxnSpPr>
          <p:spPr>
            <a:xfrm>
              <a:off x="3191435" y="5463987"/>
              <a:ext cx="4840941" cy="470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B02680A6-8996-C230-BCBD-82392735C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1106" y="4410635"/>
              <a:ext cx="2590799" cy="12382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D36F0E52-8BAA-F24F-59E7-1CD4CA4DC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3480" y="1331029"/>
              <a:ext cx="0" cy="44251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6F4E2172-B466-2D75-E730-4BBD5D65A6C9}"/>
                </a:ext>
              </a:extLst>
            </p:cNvPr>
            <p:cNvCxnSpPr>
              <a:cxnSpLocks/>
            </p:cNvCxnSpPr>
            <p:nvPr/>
          </p:nvCxnSpPr>
          <p:spPr>
            <a:xfrm>
              <a:off x="6221504" y="3708353"/>
              <a:ext cx="271630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631892-6785-AB3E-EF13-6055A4D66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1504" y="1924377"/>
              <a:ext cx="3074895" cy="17839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A2B4C5F-2F14-282B-A4BE-7CA8DD4E0795}"/>
                </a:ext>
              </a:extLst>
            </p:cNvPr>
            <p:cNvSpPr txBox="1"/>
            <p:nvPr/>
          </p:nvSpPr>
          <p:spPr>
            <a:xfrm>
              <a:off x="8256494" y="540281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endParaRPr kumimoji="1" lang="ja-JP" altLang="en-US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E662C5E-920A-C94B-E0A5-99DDD9B0D212}"/>
                </a:ext>
              </a:extLst>
            </p:cNvPr>
            <p:cNvSpPr txBox="1"/>
            <p:nvPr/>
          </p:nvSpPr>
          <p:spPr>
            <a:xfrm>
              <a:off x="5468471" y="4009464"/>
              <a:ext cx="41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y</a:t>
              </a:r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53DE006-0E2C-C037-7937-1558C4FD8404}"/>
                </a:ext>
              </a:extLst>
            </p:cNvPr>
            <p:cNvSpPr txBox="1"/>
            <p:nvPr/>
          </p:nvSpPr>
          <p:spPr>
            <a:xfrm>
              <a:off x="3263152" y="961697"/>
              <a:ext cx="41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z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ECC53BC2-01AA-5E79-DDC3-E566E12494B1}"/>
                    </a:ext>
                  </a:extLst>
                </p:cNvPr>
                <p:cNvSpPr txBox="1"/>
                <p:nvPr/>
              </p:nvSpPr>
              <p:spPr>
                <a:xfrm>
                  <a:off x="8570256" y="3678421"/>
                  <a:ext cx="9144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ECC53BC2-01AA-5E79-DDC3-E566E1249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0256" y="3678421"/>
                  <a:ext cx="914400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3834FA3-E8F3-55C6-DD05-1B70B959B7D7}"/>
                    </a:ext>
                  </a:extLst>
                </p:cNvPr>
                <p:cNvSpPr txBox="1"/>
                <p:nvPr/>
              </p:nvSpPr>
              <p:spPr>
                <a:xfrm>
                  <a:off x="8337178" y="1536244"/>
                  <a:ext cx="914400" cy="657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3834FA3-E8F3-55C6-DD05-1B70B959B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7178" y="1536244"/>
                  <a:ext cx="914400" cy="6576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05A81E90-A574-DC59-9AC4-9F0069864D80}"/>
                    </a:ext>
                  </a:extLst>
                </p:cNvPr>
                <p:cNvSpPr txBox="1"/>
                <p:nvPr/>
              </p:nvSpPr>
              <p:spPr>
                <a:xfrm>
                  <a:off x="5647763" y="1451628"/>
                  <a:ext cx="1582270" cy="586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05A81E90-A574-DC59-9AC4-9F0069864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7763" y="1451628"/>
                  <a:ext cx="1582270" cy="5868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FA0ACF0-5272-41BF-3E32-8F278BDC9C1A}"/>
                </a:ext>
              </a:extLst>
            </p:cNvPr>
            <p:cNvCxnSpPr/>
            <p:nvPr/>
          </p:nvCxnSpPr>
          <p:spPr>
            <a:xfrm flipH="1" flipV="1">
              <a:off x="6938682" y="1892538"/>
              <a:ext cx="582703" cy="1463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C22018C7-FF3E-3AE4-6768-2AF52078B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0363" y="3048446"/>
              <a:ext cx="193863" cy="1092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76A095F2-51FB-EA43-A736-690FF398378A}"/>
                </a:ext>
              </a:extLst>
            </p:cNvPr>
            <p:cNvCxnSpPr>
              <a:cxnSpLocks/>
            </p:cNvCxnSpPr>
            <p:nvPr/>
          </p:nvCxnSpPr>
          <p:spPr>
            <a:xfrm>
              <a:off x="7594226" y="3067778"/>
              <a:ext cx="69476" cy="20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75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3C27836-5DBF-5A53-63AE-111AF4D061B1}"/>
              </a:ext>
            </a:extLst>
          </p:cNvPr>
          <p:cNvGrpSpPr/>
          <p:nvPr/>
        </p:nvGrpSpPr>
        <p:grpSpPr>
          <a:xfrm>
            <a:off x="1801905" y="3009801"/>
            <a:ext cx="6750425" cy="1440614"/>
            <a:chOff x="1129553" y="2032649"/>
            <a:chExt cx="6750425" cy="1440614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366BE2B7-9C97-65C2-0489-B6762007D71D}"/>
                </a:ext>
              </a:extLst>
            </p:cNvPr>
            <p:cNvSpPr/>
            <p:nvPr/>
          </p:nvSpPr>
          <p:spPr>
            <a:xfrm>
              <a:off x="2447365" y="2401981"/>
              <a:ext cx="3962400" cy="960345"/>
            </a:xfrm>
            <a:prstGeom prst="triangle">
              <a:avLst>
                <a:gd name="adj" fmla="val 659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329A1EEE-2BE3-415F-219C-0F93CEBC08AA}"/>
                </a:ext>
              </a:extLst>
            </p:cNvPr>
            <p:cNvSpPr txBox="1"/>
            <p:nvPr/>
          </p:nvSpPr>
          <p:spPr>
            <a:xfrm>
              <a:off x="1129553" y="3103931"/>
              <a:ext cx="1380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p</a:t>
              </a:r>
              <a:r>
                <a:rPr kumimoji="1" lang="en-US" altLang="ja-JP" dirty="0"/>
                <a:t>1 (0, 0, 5)</a:t>
              </a:r>
              <a:endParaRPr kumimoji="1" lang="ja-JP" altLang="en-US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FB31F7E-CCA7-1AF6-1415-44C8C1FC9B21}"/>
                </a:ext>
              </a:extLst>
            </p:cNvPr>
            <p:cNvSpPr txBox="1"/>
            <p:nvPr/>
          </p:nvSpPr>
          <p:spPr>
            <a:xfrm>
              <a:off x="4428565" y="2032649"/>
              <a:ext cx="1380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p3</a:t>
              </a:r>
              <a:r>
                <a:rPr kumimoji="1" lang="en-US" altLang="ja-JP" dirty="0"/>
                <a:t> (1, </a:t>
              </a:r>
              <a:r>
                <a:rPr lang="en-US" altLang="ja-JP" dirty="0"/>
                <a:t>3</a:t>
              </a:r>
              <a:r>
                <a:rPr kumimoji="1" lang="en-US" altLang="ja-JP" dirty="0"/>
                <a:t>, 8)</a:t>
              </a:r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2C3A207-25EB-0BD7-EA8D-277E187FBE00}"/>
                </a:ext>
              </a:extLst>
            </p:cNvPr>
            <p:cNvSpPr txBox="1"/>
            <p:nvPr/>
          </p:nvSpPr>
          <p:spPr>
            <a:xfrm>
              <a:off x="6499412" y="3103931"/>
              <a:ext cx="1380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p2</a:t>
              </a:r>
              <a:r>
                <a:rPr kumimoji="1" lang="en-US" altLang="ja-JP" dirty="0"/>
                <a:t> (3, 4, 4)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099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20E49CE-8DCE-DA73-E6D3-8E2DDDB8E085}"/>
              </a:ext>
            </a:extLst>
          </p:cNvPr>
          <p:cNvCxnSpPr/>
          <p:nvPr/>
        </p:nvCxnSpPr>
        <p:spPr>
          <a:xfrm flipV="1">
            <a:off x="2850776" y="3379694"/>
            <a:ext cx="4742330" cy="941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4DF4299-7BB5-78E8-E754-87E7B7F6E218}"/>
              </a:ext>
            </a:extLst>
          </p:cNvPr>
          <p:cNvCxnSpPr>
            <a:cxnSpLocks/>
          </p:cNvCxnSpPr>
          <p:nvPr/>
        </p:nvCxnSpPr>
        <p:spPr>
          <a:xfrm flipV="1">
            <a:off x="2850776" y="2487706"/>
            <a:ext cx="3074895" cy="17839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0D7F24C-0E11-3C49-6BD5-C0804FA4DC1F}"/>
              </a:ext>
            </a:extLst>
          </p:cNvPr>
          <p:cNvCxnSpPr/>
          <p:nvPr/>
        </p:nvCxnSpPr>
        <p:spPr>
          <a:xfrm flipV="1">
            <a:off x="2859741" y="3352800"/>
            <a:ext cx="4742330" cy="941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F02E183-21B1-8782-6DBE-5ECAD8F78B34}"/>
              </a:ext>
            </a:extLst>
          </p:cNvPr>
          <p:cNvCxnSpPr>
            <a:cxnSpLocks/>
          </p:cNvCxnSpPr>
          <p:nvPr/>
        </p:nvCxnSpPr>
        <p:spPr>
          <a:xfrm flipV="1">
            <a:off x="2859741" y="2460812"/>
            <a:ext cx="3074895" cy="17839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95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E9AA5DE-95CC-0CF4-12C2-5E9C416B62B1}"/>
              </a:ext>
            </a:extLst>
          </p:cNvPr>
          <p:cNvGrpSpPr/>
          <p:nvPr/>
        </p:nvGrpSpPr>
        <p:grpSpPr>
          <a:xfrm>
            <a:off x="0" y="794744"/>
            <a:ext cx="12521738" cy="4137965"/>
            <a:chOff x="0" y="794744"/>
            <a:chExt cx="12521738" cy="4137965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1E72147F-D877-2555-9FB6-FA086D5CB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0798" t="6706" r="17195" b="5944"/>
            <a:stretch/>
          </p:blipFill>
          <p:spPr>
            <a:xfrm>
              <a:off x="5337632" y="797164"/>
              <a:ext cx="3050241" cy="3222603"/>
            </a:xfrm>
            <a:prstGeom prst="rect">
              <a:avLst/>
            </a:prstGeom>
          </p:spPr>
        </p:pic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7B65F8D7-08E6-F946-1B9C-E21B00DB8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571" t="12890" r="16925" b="6705"/>
            <a:stretch/>
          </p:blipFill>
          <p:spPr>
            <a:xfrm>
              <a:off x="9266552" y="962174"/>
              <a:ext cx="3188074" cy="289077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1F590594-1E5E-C18A-583A-80B2784B1508}"/>
                    </a:ext>
                  </a:extLst>
                </p:cNvPr>
                <p:cNvSpPr txBox="1"/>
                <p:nvPr/>
              </p:nvSpPr>
              <p:spPr>
                <a:xfrm>
                  <a:off x="11334593" y="3530841"/>
                  <a:ext cx="4343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1F590594-1E5E-C18A-583A-80B2784B1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4593" y="3530841"/>
                  <a:ext cx="434361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299C007-1AD8-5579-D6EA-ECCEC65065C2}"/>
                    </a:ext>
                  </a:extLst>
                </p:cNvPr>
                <p:cNvSpPr txBox="1"/>
                <p:nvPr/>
              </p:nvSpPr>
              <p:spPr>
                <a:xfrm>
                  <a:off x="8947396" y="3691897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299C007-1AD8-5579-D6EA-ECCEC65065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396" y="3691897"/>
                  <a:ext cx="91440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89F72D1-BA8B-5446-07BA-A0ECCD274486}"/>
                    </a:ext>
                  </a:extLst>
                </p:cNvPr>
                <p:cNvSpPr txBox="1"/>
                <p:nvPr/>
              </p:nvSpPr>
              <p:spPr>
                <a:xfrm>
                  <a:off x="8913987" y="794744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89F72D1-BA8B-5446-07BA-A0ECCD2744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987" y="794744"/>
                  <a:ext cx="91440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D3035DF7-D5A0-7E46-4CB5-03666E76E36E}"/>
                    </a:ext>
                  </a:extLst>
                </p:cNvPr>
                <p:cNvSpPr txBox="1"/>
                <p:nvPr/>
              </p:nvSpPr>
              <p:spPr>
                <a:xfrm>
                  <a:off x="7019567" y="3698783"/>
                  <a:ext cx="6387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D3035DF7-D5A0-7E46-4CB5-03666E76E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567" y="3698783"/>
                  <a:ext cx="638735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B3CEF5DC-C60B-B69C-A6DB-F5A120DD14D7}"/>
                    </a:ext>
                  </a:extLst>
                </p:cNvPr>
                <p:cNvSpPr txBox="1"/>
                <p:nvPr/>
              </p:nvSpPr>
              <p:spPr>
                <a:xfrm>
                  <a:off x="4676488" y="3720616"/>
                  <a:ext cx="7541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B3CEF5DC-C60B-B69C-A6DB-F5A120DD1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488" y="3720616"/>
                  <a:ext cx="754158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5298BEE-9E71-E675-3D62-6C10A311DEAE}"/>
                    </a:ext>
                  </a:extLst>
                </p:cNvPr>
                <p:cNvSpPr txBox="1"/>
                <p:nvPr/>
              </p:nvSpPr>
              <p:spPr>
                <a:xfrm>
                  <a:off x="5002474" y="794744"/>
                  <a:ext cx="5933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5298BEE-9E71-E675-3D62-6C10A311D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4" y="794744"/>
                  <a:ext cx="593348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BEE7ADE-A3B2-54C6-7AB0-9B4241566150}"/>
                </a:ext>
              </a:extLst>
            </p:cNvPr>
            <p:cNvSpPr txBox="1"/>
            <p:nvPr/>
          </p:nvSpPr>
          <p:spPr>
            <a:xfrm>
              <a:off x="8464842" y="1750878"/>
              <a:ext cx="72474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800" dirty="0"/>
                <a:t>-</a:t>
              </a:r>
              <a:endParaRPr kumimoji="1" lang="ja-JP" altLang="en-US" sz="8800" dirty="0"/>
            </a:p>
          </p:txBody>
        </p:sp>
        <p:pic>
          <p:nvPicPr>
            <p:cNvPr id="16" name="グラフィックス 15">
              <a:extLst>
                <a:ext uri="{FF2B5EF4-FFF2-40B4-BE49-F238E27FC236}">
                  <a16:creationId xmlns:a16="http://schemas.microsoft.com/office/drawing/2014/main" id="{0C2D0EBE-86EC-C31C-6392-2A3CE5FA3B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20424" t="10320" r="17051" b="4616"/>
            <a:stretch/>
          </p:blipFill>
          <p:spPr>
            <a:xfrm>
              <a:off x="500131" y="1160092"/>
              <a:ext cx="3158307" cy="322260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B52A204-E690-8040-82B2-47D3DE5ED004}"/>
                    </a:ext>
                  </a:extLst>
                </p:cNvPr>
                <p:cNvSpPr txBox="1"/>
                <p:nvPr/>
              </p:nvSpPr>
              <p:spPr>
                <a:xfrm>
                  <a:off x="0" y="3981869"/>
                  <a:ext cx="7541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B52A204-E690-8040-82B2-47D3DE5ED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981869"/>
                  <a:ext cx="754158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106A766-E151-1599-89AD-49549C79C60F}"/>
                    </a:ext>
                  </a:extLst>
                </p:cNvPr>
                <p:cNvSpPr txBox="1"/>
                <p:nvPr/>
              </p:nvSpPr>
              <p:spPr>
                <a:xfrm flipH="1">
                  <a:off x="2433352" y="3951449"/>
                  <a:ext cx="228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106A766-E151-1599-89AD-49549C79C6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33352" y="3951449"/>
                  <a:ext cx="228600" cy="461665"/>
                </a:xfrm>
                <a:prstGeom prst="rect">
                  <a:avLst/>
                </a:prstGeom>
                <a:blipFill>
                  <a:blip r:embed="rId15"/>
                  <a:stretch>
                    <a:fillRect r="-4473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A9FD9EEB-8560-1B9F-C26B-6DDD38E87DBE}"/>
                    </a:ext>
                  </a:extLst>
                </p:cNvPr>
                <p:cNvSpPr txBox="1"/>
                <p:nvPr/>
              </p:nvSpPr>
              <p:spPr>
                <a:xfrm>
                  <a:off x="242814" y="794744"/>
                  <a:ext cx="5933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A9FD9EEB-8560-1B9F-C26B-6DDD38E87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14" y="794744"/>
                  <a:ext cx="593348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5E8ECBF-5E6A-948C-379D-31701AD2865B}"/>
                </a:ext>
              </a:extLst>
            </p:cNvPr>
            <p:cNvSpPr txBox="1"/>
            <p:nvPr/>
          </p:nvSpPr>
          <p:spPr>
            <a:xfrm>
              <a:off x="3594841" y="2240905"/>
              <a:ext cx="7247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0" dirty="0"/>
                <a:t>=</a:t>
              </a:r>
              <a:endParaRPr kumimoji="1" lang="ja-JP" altLang="en-US" sz="60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B137967-D257-E5DB-C620-BB330EFE4B8C}"/>
                </a:ext>
              </a:extLst>
            </p:cNvPr>
            <p:cNvSpPr txBox="1"/>
            <p:nvPr/>
          </p:nvSpPr>
          <p:spPr>
            <a:xfrm>
              <a:off x="898167" y="4563377"/>
              <a:ext cx="2063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モデル全体の体積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A56ED4D-EEFE-7A2D-4B80-DB768B84D61D}"/>
                </a:ext>
              </a:extLst>
            </p:cNvPr>
            <p:cNvSpPr txBox="1"/>
            <p:nvPr/>
          </p:nvSpPr>
          <p:spPr>
            <a:xfrm>
              <a:off x="6221834" y="4563377"/>
              <a:ext cx="2063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正</a:t>
              </a:r>
              <a:r>
                <a:rPr kumimoji="1" lang="ja-JP" altLang="en-US" dirty="0"/>
                <a:t>の体積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C186C7A-7210-A289-2B7C-1320B954695E}"/>
                </a:ext>
              </a:extLst>
            </p:cNvPr>
            <p:cNvSpPr txBox="1"/>
            <p:nvPr/>
          </p:nvSpPr>
          <p:spPr>
            <a:xfrm>
              <a:off x="10458046" y="4563377"/>
              <a:ext cx="2063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chemeClr val="accent1"/>
                  </a:solidFill>
                </a:rPr>
                <a:t>負</a:t>
              </a:r>
              <a:r>
                <a:rPr kumimoji="1" lang="ja-JP" altLang="en-US" dirty="0"/>
                <a:t>の体積</a:t>
              </a:r>
            </a:p>
          </p:txBody>
        </p:sp>
      </p:grp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512E277-8907-33CA-5E9F-47592FEE48CD}"/>
              </a:ext>
            </a:extLst>
          </p:cNvPr>
          <p:cNvCxnSpPr>
            <a:cxnSpLocks/>
          </p:cNvCxnSpPr>
          <p:nvPr/>
        </p:nvCxnSpPr>
        <p:spPr>
          <a:xfrm flipV="1">
            <a:off x="5696363" y="742512"/>
            <a:ext cx="0" cy="566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0F518A6-5E45-21F8-6AEE-BFD6D30E4759}"/>
              </a:ext>
            </a:extLst>
          </p:cNvPr>
          <p:cNvCxnSpPr>
            <a:cxnSpLocks/>
          </p:cNvCxnSpPr>
          <p:nvPr/>
        </p:nvCxnSpPr>
        <p:spPr>
          <a:xfrm flipV="1">
            <a:off x="6390601" y="816272"/>
            <a:ext cx="161037" cy="513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65668AB-A0D4-7458-85B5-0645AF459D53}"/>
              </a:ext>
            </a:extLst>
          </p:cNvPr>
          <p:cNvCxnSpPr>
            <a:cxnSpLocks/>
          </p:cNvCxnSpPr>
          <p:nvPr/>
        </p:nvCxnSpPr>
        <p:spPr>
          <a:xfrm flipV="1">
            <a:off x="7489169" y="859490"/>
            <a:ext cx="0" cy="470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47BAE79-EC66-D7EC-BC52-D8D7EBDFAE6B}"/>
              </a:ext>
            </a:extLst>
          </p:cNvPr>
          <p:cNvCxnSpPr>
            <a:cxnSpLocks/>
          </p:cNvCxnSpPr>
          <p:nvPr/>
        </p:nvCxnSpPr>
        <p:spPr>
          <a:xfrm flipV="1">
            <a:off x="8137721" y="1404421"/>
            <a:ext cx="248266" cy="1872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5935480-93BE-2092-7246-0206547223CD}"/>
              </a:ext>
            </a:extLst>
          </p:cNvPr>
          <p:cNvCxnSpPr>
            <a:cxnSpLocks/>
          </p:cNvCxnSpPr>
          <p:nvPr/>
        </p:nvCxnSpPr>
        <p:spPr>
          <a:xfrm>
            <a:off x="5696363" y="3018375"/>
            <a:ext cx="0" cy="476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E01E4C4-079C-B8C2-5D5F-10D8DB0AED83}"/>
              </a:ext>
            </a:extLst>
          </p:cNvPr>
          <p:cNvCxnSpPr>
            <a:cxnSpLocks/>
          </p:cNvCxnSpPr>
          <p:nvPr/>
        </p:nvCxnSpPr>
        <p:spPr>
          <a:xfrm>
            <a:off x="6551638" y="2721043"/>
            <a:ext cx="153962" cy="389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304978-434C-AA0C-78B5-911AD309EE41}"/>
              </a:ext>
            </a:extLst>
          </p:cNvPr>
          <p:cNvCxnSpPr>
            <a:cxnSpLocks/>
          </p:cNvCxnSpPr>
          <p:nvPr/>
        </p:nvCxnSpPr>
        <p:spPr>
          <a:xfrm>
            <a:off x="7553672" y="2407563"/>
            <a:ext cx="0" cy="443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C008D0A-A744-DC9E-EEC3-CC6FF3FB2F5D}"/>
              </a:ext>
            </a:extLst>
          </p:cNvPr>
          <p:cNvCxnSpPr>
            <a:cxnSpLocks/>
          </p:cNvCxnSpPr>
          <p:nvPr/>
        </p:nvCxnSpPr>
        <p:spPr>
          <a:xfrm flipV="1">
            <a:off x="8012192" y="962174"/>
            <a:ext cx="221477" cy="340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06900C9-EC2D-D099-1C66-81EA105B5A4C}"/>
              </a:ext>
            </a:extLst>
          </p:cNvPr>
          <p:cNvCxnSpPr>
            <a:cxnSpLocks/>
          </p:cNvCxnSpPr>
          <p:nvPr/>
        </p:nvCxnSpPr>
        <p:spPr>
          <a:xfrm>
            <a:off x="8013855" y="2309902"/>
            <a:ext cx="216674" cy="30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90301AB-161D-927E-8A21-C4D6E5D2336A}"/>
              </a:ext>
            </a:extLst>
          </p:cNvPr>
          <p:cNvCxnSpPr>
            <a:cxnSpLocks/>
          </p:cNvCxnSpPr>
          <p:nvPr/>
        </p:nvCxnSpPr>
        <p:spPr>
          <a:xfrm>
            <a:off x="8169973" y="1925575"/>
            <a:ext cx="294869" cy="191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9B0B173-C0D1-18A3-BB56-34E7DC19E5D3}"/>
              </a:ext>
            </a:extLst>
          </p:cNvPr>
          <p:cNvCxnSpPr>
            <a:cxnSpLocks/>
          </p:cNvCxnSpPr>
          <p:nvPr/>
        </p:nvCxnSpPr>
        <p:spPr>
          <a:xfrm>
            <a:off x="12192000" y="1868897"/>
            <a:ext cx="216674" cy="30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57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9F09B10C-8E76-64FA-CB1C-9DF783551FCC}"/>
              </a:ext>
            </a:extLst>
          </p:cNvPr>
          <p:cNvGrpSpPr/>
          <p:nvPr/>
        </p:nvGrpSpPr>
        <p:grpSpPr>
          <a:xfrm>
            <a:off x="453231" y="813031"/>
            <a:ext cx="10275172" cy="4756728"/>
            <a:chOff x="453231" y="813031"/>
            <a:chExt cx="10275172" cy="4756728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1E72147F-D877-2555-9FB6-FA086D5CB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825" t="6706" r="17195" b="5944"/>
            <a:stretch/>
          </p:blipFill>
          <p:spPr>
            <a:xfrm>
              <a:off x="962757" y="1434214"/>
              <a:ext cx="3294874" cy="3222603"/>
            </a:xfrm>
            <a:prstGeom prst="rect">
              <a:avLst/>
            </a:prstGeom>
          </p:spPr>
        </p:pic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7B65F8D7-08E6-F946-1B9C-E21B00DB8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571" t="12890" r="16925" b="6705"/>
            <a:stretch/>
          </p:blipFill>
          <p:spPr>
            <a:xfrm>
              <a:off x="7255559" y="1551332"/>
              <a:ext cx="3188074" cy="289077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1F590594-1E5E-C18A-583A-80B2784B1508}"/>
                    </a:ext>
                  </a:extLst>
                </p:cNvPr>
                <p:cNvSpPr txBox="1"/>
                <p:nvPr/>
              </p:nvSpPr>
              <p:spPr>
                <a:xfrm>
                  <a:off x="9323600" y="4119999"/>
                  <a:ext cx="4343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1F590594-1E5E-C18A-583A-80B2784B1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3600" y="4119999"/>
                  <a:ext cx="434361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299C007-1AD8-5579-D6EA-ECCEC65065C2}"/>
                    </a:ext>
                  </a:extLst>
                </p:cNvPr>
                <p:cNvSpPr txBox="1"/>
                <p:nvPr/>
              </p:nvSpPr>
              <p:spPr>
                <a:xfrm>
                  <a:off x="6936403" y="428105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299C007-1AD8-5579-D6EA-ECCEC65065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03" y="4281055"/>
                  <a:ext cx="91440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89F72D1-BA8B-5446-07BA-A0ECCD274486}"/>
                    </a:ext>
                  </a:extLst>
                </p:cNvPr>
                <p:cNvSpPr txBox="1"/>
                <p:nvPr/>
              </p:nvSpPr>
              <p:spPr>
                <a:xfrm>
                  <a:off x="6902994" y="1383902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89F72D1-BA8B-5446-07BA-A0ECCD2744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994" y="1383902"/>
                  <a:ext cx="91440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D3035DF7-D5A0-7E46-4CB5-03666E76E36E}"/>
                    </a:ext>
                  </a:extLst>
                </p:cNvPr>
                <p:cNvSpPr txBox="1"/>
                <p:nvPr/>
              </p:nvSpPr>
              <p:spPr>
                <a:xfrm>
                  <a:off x="2889324" y="4335833"/>
                  <a:ext cx="6387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D3035DF7-D5A0-7E46-4CB5-03666E76E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324" y="4335833"/>
                  <a:ext cx="638735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B3CEF5DC-C60B-B69C-A6DB-F5A120DD14D7}"/>
                    </a:ext>
                  </a:extLst>
                </p:cNvPr>
                <p:cNvSpPr txBox="1"/>
                <p:nvPr/>
              </p:nvSpPr>
              <p:spPr>
                <a:xfrm>
                  <a:off x="453231" y="4335833"/>
                  <a:ext cx="7541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B3CEF5DC-C60B-B69C-A6DB-F5A120DD1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231" y="4335833"/>
                  <a:ext cx="754158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5298BEE-9E71-E675-3D62-6C10A311DEAE}"/>
                    </a:ext>
                  </a:extLst>
                </p:cNvPr>
                <p:cNvSpPr txBox="1"/>
                <p:nvPr/>
              </p:nvSpPr>
              <p:spPr>
                <a:xfrm>
                  <a:off x="614041" y="1767104"/>
                  <a:ext cx="5933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5298BEE-9E71-E675-3D62-6C10A311D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1" y="1767104"/>
                  <a:ext cx="593348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A56ED4D-EEFE-7A2D-4B80-DB768B84D61D}"/>
                </a:ext>
              </a:extLst>
            </p:cNvPr>
            <p:cNvSpPr txBox="1"/>
            <p:nvPr/>
          </p:nvSpPr>
          <p:spPr>
            <a:xfrm>
              <a:off x="2091591" y="5200427"/>
              <a:ext cx="2063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正</a:t>
              </a:r>
              <a:r>
                <a:rPr kumimoji="1" lang="ja-JP" altLang="en-US" dirty="0"/>
                <a:t>の体積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C186C7A-7210-A289-2B7C-1320B954695E}"/>
                </a:ext>
              </a:extLst>
            </p:cNvPr>
            <p:cNvSpPr txBox="1"/>
            <p:nvPr/>
          </p:nvSpPr>
          <p:spPr>
            <a:xfrm>
              <a:off x="8447053" y="5152535"/>
              <a:ext cx="2063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chemeClr val="accent1"/>
                  </a:solidFill>
                </a:rPr>
                <a:t>負</a:t>
              </a:r>
              <a:r>
                <a:rPr kumimoji="1" lang="ja-JP" altLang="en-US" dirty="0"/>
                <a:t>の体積</a:t>
              </a: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512E277-8907-33CA-5E9F-47592FEE4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6120" y="1379562"/>
              <a:ext cx="0" cy="5661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30F518A6-5E45-21F8-6AEE-BFD6D30E4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0358" y="1453322"/>
              <a:ext cx="161037" cy="513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E65668AB-A0D4-7458-85B5-0645AF459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8926" y="1496540"/>
              <a:ext cx="0" cy="4706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847BAE79-EC66-D7EC-BC52-D8D7EBDFAE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7478" y="2041471"/>
              <a:ext cx="248266" cy="1872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C008D0A-A744-DC9E-EEC3-CC6FF3FB2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1949" y="1599224"/>
              <a:ext cx="221477" cy="3408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79B0B173-C0D1-18A3-BB56-34E7DC19E5D3}"/>
                </a:ext>
              </a:extLst>
            </p:cNvPr>
            <p:cNvCxnSpPr>
              <a:cxnSpLocks/>
            </p:cNvCxnSpPr>
            <p:nvPr/>
          </p:nvCxnSpPr>
          <p:spPr>
            <a:xfrm>
              <a:off x="8023659" y="3401058"/>
              <a:ext cx="0" cy="5272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E7A01791-022A-C8BA-F565-743846EBF83D}"/>
                </a:ext>
              </a:extLst>
            </p:cNvPr>
            <p:cNvCxnSpPr>
              <a:cxnSpLocks/>
            </p:cNvCxnSpPr>
            <p:nvPr/>
          </p:nvCxnSpPr>
          <p:spPr>
            <a:xfrm>
              <a:off x="8675789" y="3186379"/>
              <a:ext cx="190325" cy="4293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5EB17F8-35D9-9FE4-AC5B-0275D8A6986F}"/>
                </a:ext>
              </a:extLst>
            </p:cNvPr>
            <p:cNvCxnSpPr>
              <a:cxnSpLocks/>
            </p:cNvCxnSpPr>
            <p:nvPr/>
          </p:nvCxnSpPr>
          <p:spPr>
            <a:xfrm>
              <a:off x="9590141" y="2915249"/>
              <a:ext cx="0" cy="4858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177932AC-8667-15E9-93CE-4B6620520816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6" y="2753816"/>
              <a:ext cx="385707" cy="404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C483E05-2539-149D-744B-252E19F9BA8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113" y="2433711"/>
              <a:ext cx="277331" cy="1610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764AE43F-C936-C7E1-9C9A-A5220F4A550C}"/>
                    </a:ext>
                  </a:extLst>
                </p:cNvPr>
                <p:cNvSpPr txBox="1"/>
                <p:nvPr/>
              </p:nvSpPr>
              <p:spPr>
                <a:xfrm>
                  <a:off x="655978" y="823580"/>
                  <a:ext cx="39084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パッチの法線ベクトルの</a:t>
                  </a:r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ja-JP" altLang="en-US" dirty="0"/>
                    <a:t>成分が</a:t>
                  </a:r>
                  <a:r>
                    <a:rPr lang="ja-JP" altLang="en-US" b="1" dirty="0">
                      <a:solidFill>
                        <a:srgbClr val="FF0000"/>
                      </a:solidFill>
                    </a:rPr>
                    <a:t>正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764AE43F-C936-C7E1-9C9A-A5220F4A5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978" y="823580"/>
                  <a:ext cx="3908431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404" t="-819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36FB48D3-94D0-AAB4-6BC9-55FAB8AA49EA}"/>
                    </a:ext>
                  </a:extLst>
                </p:cNvPr>
                <p:cNvSpPr txBox="1"/>
                <p:nvPr/>
              </p:nvSpPr>
              <p:spPr>
                <a:xfrm>
                  <a:off x="6936403" y="813031"/>
                  <a:ext cx="379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パッチの法線ベクトルの</a:t>
                  </a:r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ja-JP" altLang="en-US" dirty="0"/>
                    <a:t>成分が</a:t>
                  </a:r>
                  <a:r>
                    <a:rPr lang="ja-JP" altLang="en-US" b="1" dirty="0">
                      <a:solidFill>
                        <a:schemeClr val="accent1"/>
                      </a:solidFill>
                    </a:rPr>
                    <a:t>負</a:t>
                  </a:r>
                  <a:endParaRPr kumimoji="1" lang="ja-JP" alt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36FB48D3-94D0-AAB4-6BC9-55FAB8AA4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03" y="813031"/>
                  <a:ext cx="3792000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447" t="-819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953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ワイド画面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小島　優希也</dc:creator>
  <cp:lastModifiedBy>小島　優希也</cp:lastModifiedBy>
  <cp:revision>1</cp:revision>
  <dcterms:created xsi:type="dcterms:W3CDTF">2023-04-30T07:49:10Z</dcterms:created>
  <dcterms:modified xsi:type="dcterms:W3CDTF">2023-04-30T07:50:08Z</dcterms:modified>
</cp:coreProperties>
</file>