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4" r:id="rId3"/>
    <p:sldId id="277" r:id="rId4"/>
    <p:sldId id="275" r:id="rId5"/>
    <p:sldId id="276" r:id="rId6"/>
    <p:sldId id="280" r:id="rId7"/>
    <p:sldId id="278" r:id="rId8"/>
    <p:sldId id="282" r:id="rId9"/>
    <p:sldId id="281" r:id="rId10"/>
    <p:sldId id="279" r:id="rId11"/>
    <p:sldId id="266" r:id="rId12"/>
    <p:sldId id="284" r:id="rId13"/>
    <p:sldId id="283" r:id="rId14"/>
    <p:sldId id="285" r:id="rId15"/>
    <p:sldId id="290" r:id="rId16"/>
    <p:sldId id="291" r:id="rId17"/>
    <p:sldId id="287" r:id="rId18"/>
    <p:sldId id="288" r:id="rId19"/>
    <p:sldId id="289" r:id="rId20"/>
    <p:sldId id="29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C4BF3-BDA2-697E-B4D9-03C7303F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0ED17F-09CD-1EAC-A50A-77939590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ADF916-B1F6-CB4A-0F5F-965DFDB7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D3DEB-F9B8-FDD5-D003-1FADFF7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E6937-4E2B-7B08-38A5-081C6A7E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8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A19A6-8D75-08AE-F95B-5DEEF131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32EBBE-F0F7-9026-5FC6-8548F2A0D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90A38-B70C-FFA8-3955-10E18A12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6A3B3-E766-B40E-B494-BD560F19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499E2-BE59-5431-5363-2B0DA648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9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2C9B59-2E4A-A7CB-CFFE-A47015CC6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01FB7E-A7DA-07FA-355E-8486B3C21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D2A3-1848-DFA4-17AE-5E1F4834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F1A96-97C4-A6F7-EA5E-16CA7CF0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96109-1491-8F3B-1811-64D03BA4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4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AC0E-778A-5741-414D-6E95BBAE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71FFA3-1AEB-9144-D576-3832C7FF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F15836-1723-D185-8CCA-62AE8EB1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3387-732C-CDF1-67F0-5289D720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B75D3C-CD9A-AF1C-EDC4-A48BD41B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62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AF1BF-8475-4E3B-2299-7E52A202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DB2A6F-4FA2-556A-D367-68205C0D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E85DDA-0E51-A8EC-6D97-60456C65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14A356-1E55-E99A-ECE2-1B9A4608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05A0E-4B63-2EFD-7445-6DED8614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0D604-DE1F-F438-9825-2ED5880D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77A990-A731-11A6-7EF7-18264444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394D71-C1AE-8581-4D91-CA4A33DC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26F805-D775-9ABD-FCBC-9555DFBE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3B4D30-2885-DA3F-3485-9F9834AC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E6364E-FD22-5409-E050-C1C038B2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C7C9F-E93D-FF9E-00CC-F9BB34C7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319902-8F48-6BB7-7CD6-0ED1BC69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73E96-8A9B-D515-7E95-500965F3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65C1EE-6A3C-88DC-4C8F-0C8E1745C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25D22C-7923-2E0A-0426-225999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6D8E7A-EAA0-745E-7AC8-300CDFB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03ACD0-14AA-76FA-0937-BB095D00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45C3BE-1631-2A18-647A-3EEAA07C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2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B178F-529A-DD39-9622-81263E77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B84B19-E6EF-6A7E-278C-502BA050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89EDDF-8D53-5DFE-50E7-8A99D089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8B21D2-B321-2EF2-8433-444A6AD6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D6E6C3-446A-3A2D-B9B7-1D94A556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7DDDB-3380-DAC9-9CBD-FD5E4E43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87B2BA-CF08-648B-6584-0A08747A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B0816-20F3-FBF1-FC0F-EAC84DE0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CECC4-B37E-B6BA-0C65-83B4A25C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69536-C5B1-6776-88DD-D6E773E7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3371EC-7A48-58F3-D227-1981C41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A1B303-F75D-450D-70C6-A32F1220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F36C6D-B7E5-E757-E73C-8D142F84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46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83730-75C9-AD42-6D9F-10A0ADC1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1CC93A-14BB-7E5B-06F4-BE27FFF2B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86787-5D02-A5BD-4C8B-0464CBF43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96D266-7DA5-C25F-9505-D8379ACA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29DF00-E41E-B157-6555-1593A31A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59E86-1367-AD0E-8067-81B3BC1C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33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70111-35C5-0797-CC89-553E34E9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F70B3A-85AC-73AE-76F2-4C9475CC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2A995-2EA1-2E00-B7AE-3D6688CB1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4B1C-EDEA-4263-8388-5B7D4449607B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D2098-9AAF-881F-370E-C5505338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0D51C-2D32-9738-B861-6CCEA420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2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12.png"/><Relationship Id="rId21" Type="http://schemas.openxmlformats.org/officeDocument/2006/relationships/image" Target="../media/image6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9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23" Type="http://schemas.openxmlformats.org/officeDocument/2006/relationships/image" Target="../media/image8.png"/><Relationship Id="rId28" Type="http://schemas.openxmlformats.org/officeDocument/2006/relationships/image" Target="../media/image14.png"/><Relationship Id="rId19" Type="http://schemas.openxmlformats.org/officeDocument/2006/relationships/image" Target="../media/image4.png"/><Relationship Id="rId22" Type="http://schemas.openxmlformats.org/officeDocument/2006/relationships/image" Target="../media/image7.png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19C0F-AC45-496D-85EA-781E0F29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42" y="241127"/>
            <a:ext cx="9125734" cy="113400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切</a:t>
            </a:r>
            <a:r>
              <a:rPr lang="ja-JP" altLang="en-US" dirty="0"/>
              <a:t>頭三角柱の体積の公式証明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311951E4-8FAB-4013-883E-8BDABB14D32C}"/>
                  </a:ext>
                </a:extLst>
              </p:cNvPr>
              <p:cNvSpPr txBox="1"/>
              <p:nvPr/>
            </p:nvSpPr>
            <p:spPr>
              <a:xfrm>
                <a:off x="10028315" y="5162194"/>
                <a:ext cx="257698" cy="369332"/>
              </a:xfrm>
              <a:prstGeom prst="rect">
                <a:avLst/>
              </a:prstGeom>
              <a:noFill/>
              <a:scene3d>
                <a:camera prst="orthographicFront">
                  <a:rot lat="3000000" lon="0" rev="0"/>
                </a:camera>
                <a:lightRig rig="threePt" dir="t"/>
              </a:scene3d>
              <a:sp3d prstMaterial="matte"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311951E4-8FAB-4013-883E-8BDABB14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15" y="5162194"/>
                <a:ext cx="2576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47A22D7-8102-437E-8CA0-AC736FCB6B77}"/>
                  </a:ext>
                </a:extLst>
              </p:cNvPr>
              <p:cNvSpPr txBox="1"/>
              <p:nvPr/>
            </p:nvSpPr>
            <p:spPr>
              <a:xfrm>
                <a:off x="7500918" y="3107075"/>
                <a:ext cx="3873881" cy="683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3200" b="0" dirty="0"/>
                  <a:t>公式：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47A22D7-8102-437E-8CA0-AC736FCB6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18" y="3107075"/>
                <a:ext cx="3873881" cy="683264"/>
              </a:xfrm>
              <a:prstGeom prst="rect">
                <a:avLst/>
              </a:prstGeom>
              <a:blipFill>
                <a:blip r:embed="rId15"/>
                <a:stretch>
                  <a:fillRect l="-6289" t="-4464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236B5DE-D719-1CCD-7E04-DBBC6D6D28B7}"/>
              </a:ext>
            </a:extLst>
          </p:cNvPr>
          <p:cNvGrpSpPr/>
          <p:nvPr/>
        </p:nvGrpSpPr>
        <p:grpSpPr>
          <a:xfrm>
            <a:off x="1364042" y="1797011"/>
            <a:ext cx="5633786" cy="4183894"/>
            <a:chOff x="1364042" y="1797011"/>
            <a:chExt cx="5633786" cy="4183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F3EC887-CE65-4DE9-9FE0-F55F3E4871BD}"/>
                    </a:ext>
                  </a:extLst>
                </p:cNvPr>
                <p:cNvSpPr txBox="1"/>
                <p:nvPr/>
              </p:nvSpPr>
              <p:spPr>
                <a:xfrm>
                  <a:off x="2376982" y="3673198"/>
                  <a:ext cx="7106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400" b="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F3EC887-CE65-4DE9-9FE0-F55F3E487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82" y="3673198"/>
                  <a:ext cx="71060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2FC1BED-B477-4F5C-A7C0-898C2F6E5B90}"/>
                    </a:ext>
                  </a:extLst>
                </p:cNvPr>
                <p:cNvSpPr txBox="1"/>
                <p:nvPr/>
              </p:nvSpPr>
              <p:spPr>
                <a:xfrm>
                  <a:off x="3998541" y="4465572"/>
                  <a:ext cx="7106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400" b="0" dirty="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2FC1BED-B477-4F5C-A7C0-898C2F6E5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541" y="4465572"/>
                  <a:ext cx="710601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FBE0151-721B-4656-A88E-325FF6334F91}"/>
                    </a:ext>
                  </a:extLst>
                </p:cNvPr>
                <p:cNvSpPr txBox="1"/>
                <p:nvPr/>
              </p:nvSpPr>
              <p:spPr>
                <a:xfrm>
                  <a:off x="5356445" y="4074380"/>
                  <a:ext cx="7106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400" b="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FBE0151-721B-4656-A88E-325FF6334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445" y="4074380"/>
                  <a:ext cx="71060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1BE35219-942D-4570-933F-95F128BD7F4D}"/>
                </a:ext>
              </a:extLst>
            </p:cNvPr>
            <p:cNvCxnSpPr>
              <a:cxnSpLocks/>
            </p:cNvCxnSpPr>
            <p:nvPr/>
          </p:nvCxnSpPr>
          <p:spPr>
            <a:xfrm>
              <a:off x="2895019" y="2619021"/>
              <a:ext cx="1252148" cy="1151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7988627-B8D5-4CDA-944C-963092DB7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4042" y="5626968"/>
              <a:ext cx="490744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D4D78CB-99F5-47EB-9D4F-15F0D62DC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91" y="2308905"/>
              <a:ext cx="0" cy="36720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530774C3-5B51-41A3-BAB0-7F46BDEAD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919" y="5334581"/>
              <a:ext cx="762620" cy="5235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687F439-D853-4C03-84AD-9008FDBE6595}"/>
                    </a:ext>
                  </a:extLst>
                </p:cNvPr>
                <p:cNvSpPr txBox="1"/>
                <p:nvPr/>
              </p:nvSpPr>
              <p:spPr>
                <a:xfrm>
                  <a:off x="6465695" y="5334581"/>
                  <a:ext cx="5321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687F439-D853-4C03-84AD-9008FDBE6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695" y="5334581"/>
                  <a:ext cx="532133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F089996-91AE-4D67-B35F-4750F25981B9}"/>
                    </a:ext>
                  </a:extLst>
                </p:cNvPr>
                <p:cNvSpPr txBox="1"/>
                <p:nvPr/>
              </p:nvSpPr>
              <p:spPr>
                <a:xfrm>
                  <a:off x="1894615" y="4730170"/>
                  <a:ext cx="53790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F089996-91AE-4D67-B35F-4750F2598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615" y="4730170"/>
                  <a:ext cx="537903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054C6B5-084B-4D93-B4D6-940082667319}"/>
                    </a:ext>
                  </a:extLst>
                </p:cNvPr>
                <p:cNvSpPr txBox="1"/>
                <p:nvPr/>
              </p:nvSpPr>
              <p:spPr>
                <a:xfrm>
                  <a:off x="1563567" y="1797011"/>
                  <a:ext cx="507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054C6B5-084B-4D93-B4D6-940082667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67" y="1797011"/>
                  <a:ext cx="507447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46DC05A-D0CD-43CC-9F70-FA2C8258FFF0}"/>
                </a:ext>
              </a:extLst>
            </p:cNvPr>
            <p:cNvCxnSpPr>
              <a:cxnSpLocks/>
              <a:stCxn id="60" idx="4"/>
              <a:endCxn id="60" idx="2"/>
            </p:cNvCxnSpPr>
            <p:nvPr/>
          </p:nvCxnSpPr>
          <p:spPr>
            <a:xfrm flipV="1">
              <a:off x="2895365" y="5177489"/>
              <a:ext cx="2594298" cy="1619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2F2B7D8-B088-426D-BD9C-7E7293AF9F9F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5471610" y="3241573"/>
              <a:ext cx="0" cy="1935916"/>
            </a:xfrm>
            <a:prstGeom prst="line">
              <a:avLst/>
            </a:prstGeom>
            <a:ln w="19050">
              <a:prstDash val="solid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A37F689-E2DA-4918-AB09-BBA38598AB36}"/>
                </a:ext>
              </a:extLst>
            </p:cNvPr>
            <p:cNvCxnSpPr>
              <a:cxnSpLocks/>
              <a:endCxn id="60" idx="4"/>
            </p:cNvCxnSpPr>
            <p:nvPr/>
          </p:nvCxnSpPr>
          <p:spPr>
            <a:xfrm flipH="1">
              <a:off x="2895365" y="2608236"/>
              <a:ext cx="0" cy="2731225"/>
            </a:xfrm>
            <a:prstGeom prst="line">
              <a:avLst/>
            </a:prstGeom>
            <a:ln w="19050">
              <a:prstDash val="solid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FB31721D-ED17-445B-9845-FF61F9E4534B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163694" y="3760139"/>
              <a:ext cx="0" cy="1772400"/>
            </a:xfrm>
            <a:prstGeom prst="line">
              <a:avLst/>
            </a:prstGeom>
            <a:ln w="19050">
              <a:prstDash val="solid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1E299786-E8CB-47C8-8C55-F2FAF87C13D2}"/>
                </a:ext>
              </a:extLst>
            </p:cNvPr>
            <p:cNvCxnSpPr>
              <a:cxnSpLocks/>
            </p:cNvCxnSpPr>
            <p:nvPr/>
          </p:nvCxnSpPr>
          <p:spPr>
            <a:xfrm>
              <a:off x="2919081" y="2634851"/>
              <a:ext cx="2552528" cy="606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9B4D5B-0478-459D-A3B4-BE5A903901C4}"/>
                </a:ext>
              </a:extLst>
            </p:cNvPr>
            <p:cNvCxnSpPr>
              <a:cxnSpLocks/>
              <a:stCxn id="60" idx="4"/>
              <a:endCxn id="60" idx="0"/>
            </p:cNvCxnSpPr>
            <p:nvPr/>
          </p:nvCxnSpPr>
          <p:spPr>
            <a:xfrm>
              <a:off x="2895365" y="5339461"/>
              <a:ext cx="1284856" cy="193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10C0BAB-BF2B-4D9A-8474-BC7C79323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1631" y="3258847"/>
              <a:ext cx="1292042" cy="511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DB53145C-16B3-4FD4-8A62-990AE416EB89}"/>
                </a:ext>
              </a:extLst>
            </p:cNvPr>
            <p:cNvCxnSpPr>
              <a:cxnSpLocks/>
              <a:stCxn id="60" idx="0"/>
              <a:endCxn id="60" idx="2"/>
            </p:cNvCxnSpPr>
            <p:nvPr/>
          </p:nvCxnSpPr>
          <p:spPr>
            <a:xfrm flipV="1">
              <a:off x="4180221" y="5177489"/>
              <a:ext cx="1309442" cy="355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0B8DEAAA-6CF1-45A9-BDAE-EA54C72E9C84}"/>
                </a:ext>
              </a:extLst>
            </p:cNvPr>
            <p:cNvSpPr/>
            <p:nvPr/>
          </p:nvSpPr>
          <p:spPr>
            <a:xfrm rot="10585647">
              <a:off x="2901338" y="5258210"/>
              <a:ext cx="2599349" cy="272765"/>
            </a:xfrm>
            <a:prstGeom prst="triangle">
              <a:avLst>
                <a:gd name="adj" fmla="val 51129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テキスト ボックス 128">
                  <a:extLst>
                    <a:ext uri="{FF2B5EF4-FFF2-40B4-BE49-F238E27FC236}">
                      <a16:creationId xmlns:a16="http://schemas.microsoft.com/office/drawing/2014/main" id="{B1671135-853B-42DE-84D3-20F9EBE7DA45}"/>
                    </a:ext>
                  </a:extLst>
                </p:cNvPr>
                <p:cNvSpPr txBox="1"/>
                <p:nvPr/>
              </p:nvSpPr>
              <p:spPr>
                <a:xfrm>
                  <a:off x="2748857" y="2227872"/>
                  <a:ext cx="3185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9" name="テキスト ボックス 128">
                  <a:extLst>
                    <a:ext uri="{FF2B5EF4-FFF2-40B4-BE49-F238E27FC236}">
                      <a16:creationId xmlns:a16="http://schemas.microsoft.com/office/drawing/2014/main" id="{B1671135-853B-42DE-84D3-20F9EBE7D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857" y="2227872"/>
                  <a:ext cx="318549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7308" r="-3846" b="-137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18D95ACE-85A4-4745-AAC2-7BD2BC2A86C4}"/>
                    </a:ext>
                  </a:extLst>
                </p:cNvPr>
                <p:cNvSpPr txBox="1"/>
                <p:nvPr/>
              </p:nvSpPr>
              <p:spPr>
                <a:xfrm>
                  <a:off x="4134379" y="3349969"/>
                  <a:ext cx="3245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18D95ACE-85A4-4745-AAC2-7BD2BC2A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79" y="3349969"/>
                  <a:ext cx="324512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5094" r="-5660"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DC36399C-C9B0-43D8-A9F1-DB5B295FAB5E}"/>
                    </a:ext>
                  </a:extLst>
                </p:cNvPr>
                <p:cNvSpPr txBox="1"/>
                <p:nvPr/>
              </p:nvSpPr>
              <p:spPr>
                <a:xfrm>
                  <a:off x="5474791" y="2945146"/>
                  <a:ext cx="3245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DC36399C-C9B0-43D8-A9F1-DB5B295FA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791" y="2945146"/>
                  <a:ext cx="32451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5094" r="-5660" b="-156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E63100E-4EB3-4A62-A462-579DC7CC19B6}"/>
                    </a:ext>
                  </a:extLst>
                </p:cNvPr>
                <p:cNvSpPr txBox="1"/>
                <p:nvPr/>
              </p:nvSpPr>
              <p:spPr>
                <a:xfrm>
                  <a:off x="2444038" y="5199825"/>
                  <a:ext cx="3842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E63100E-4EB3-4A62-A462-579DC7CC1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038" y="5199825"/>
                  <a:ext cx="38427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14286" t="-4000" r="-15873"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51708153-A5F0-4321-BBE9-BCC08F1B03CC}"/>
                    </a:ext>
                  </a:extLst>
                </p:cNvPr>
                <p:cNvSpPr txBox="1"/>
                <p:nvPr/>
              </p:nvSpPr>
              <p:spPr>
                <a:xfrm>
                  <a:off x="3998541" y="5673128"/>
                  <a:ext cx="390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51708153-A5F0-4321-BBE9-BCC08F1B0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541" y="5673128"/>
                  <a:ext cx="390235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4063" t="-4000" r="-15625"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4D4E9A81-83E6-42AE-A860-F521DD06873F}"/>
                    </a:ext>
                  </a:extLst>
                </p:cNvPr>
                <p:cNvSpPr txBox="1"/>
                <p:nvPr/>
              </p:nvSpPr>
              <p:spPr>
                <a:xfrm>
                  <a:off x="5586776" y="5031848"/>
                  <a:ext cx="390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4D4E9A81-83E6-42AE-A860-F521DD068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776" y="5031848"/>
                  <a:ext cx="39023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12500" t="-1961" r="-17188" b="-156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816D90C8-A4E3-D874-C755-ED65EC135364}"/>
                    </a:ext>
                  </a:extLst>
                </p:cNvPr>
                <p:cNvSpPr txBox="1"/>
                <p:nvPr/>
              </p:nvSpPr>
              <p:spPr>
                <a:xfrm>
                  <a:off x="4224993" y="5170348"/>
                  <a:ext cx="257698" cy="369332"/>
                </a:xfrm>
                <a:prstGeom prst="rect">
                  <a:avLst/>
                </a:prstGeom>
                <a:noFill/>
                <a:scene3d>
                  <a:camera prst="orthographicFront">
                    <a:rot lat="3000000" lon="0" rev="0"/>
                  </a:camera>
                  <a:lightRig rig="threePt" dir="t"/>
                </a:scene3d>
                <a:sp3d prstMaterial="matte"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816D90C8-A4E3-D874-C755-ED65EC135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93" y="5170348"/>
                  <a:ext cx="25769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747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E239CFD-6287-A051-9BA7-2111D900ED4A}"/>
              </a:ext>
            </a:extLst>
          </p:cNvPr>
          <p:cNvGrpSpPr/>
          <p:nvPr/>
        </p:nvGrpSpPr>
        <p:grpSpPr>
          <a:xfrm>
            <a:off x="1680049" y="552448"/>
            <a:ext cx="9935275" cy="5004969"/>
            <a:chOff x="1680049" y="552448"/>
            <a:chExt cx="9935275" cy="5004969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8643184" y="552449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8678460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8271167" y="1850010"/>
              <a:ext cx="2183599" cy="1312160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8645629" y="715918"/>
              <a:ext cx="1345881" cy="813598"/>
            </a:xfrm>
            <a:prstGeom prst="triangle">
              <a:avLst>
                <a:gd name="adj" fmla="val 8168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5354738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5390014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5017604" y="1815133"/>
              <a:ext cx="2220519" cy="1418845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5353982" y="616198"/>
              <a:ext cx="1430349" cy="899908"/>
            </a:xfrm>
            <a:prstGeom prst="triangle">
              <a:avLst>
                <a:gd name="adj" fmla="val 9030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1699756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1735032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2072931" y="2379776"/>
              <a:ext cx="2077547" cy="14013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1691880" y="624763"/>
              <a:ext cx="1437546" cy="891162"/>
            </a:xfrm>
            <a:prstGeom prst="triangle">
              <a:avLst>
                <a:gd name="adj" fmla="val 89224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1773313" y="2225705"/>
              <a:ext cx="2203394" cy="322427"/>
            </a:xfrm>
            <a:prstGeom prst="parallelogram">
              <a:avLst>
                <a:gd name="adj" fmla="val 51977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157746" y="1773127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7719435" y="156534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1680049" y="713770"/>
              <a:ext cx="1310240" cy="792264"/>
            </a:xfrm>
            <a:prstGeom prst="triangle">
              <a:avLst>
                <a:gd name="adj" fmla="val 916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>
              <a:off x="3176128" y="3470697"/>
              <a:ext cx="0" cy="5771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6773369" y="3864164"/>
              <a:ext cx="166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p_xmid</a:t>
              </a:r>
              <a:r>
                <a:rPr lang="en-US" altLang="ja-JP" dirty="0"/>
                <a:t>(1)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2875010" y="4563378"/>
              <a:ext cx="1799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end_idx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6223" y="3488616"/>
              <a:ext cx="0" cy="1076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047" y="3473020"/>
              <a:ext cx="0" cy="1022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9846334" y="4495800"/>
              <a:ext cx="176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end_idx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37285" y="3444961"/>
              <a:ext cx="0" cy="449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1716967" y="5188085"/>
              <a:ext cx="304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</a:t>
              </a:r>
              <a:r>
                <a:rPr lang="en-US" altLang="ja-JP" dirty="0" err="1"/>
                <a:t>end_idx</a:t>
              </a:r>
              <a:r>
                <a:rPr kumimoji="1" lang="en-US" altLang="ja-JP" dirty="0"/>
                <a:t>) </a:t>
              </a:r>
              <a:r>
                <a:rPr kumimoji="1" lang="ja-JP" altLang="en-US" dirty="0"/>
                <a:t>に加える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2E75BF7-045F-416A-57BF-5A4BF469411E}"/>
                </a:ext>
              </a:extLst>
            </p:cNvPr>
            <p:cNvSpPr txBox="1"/>
            <p:nvPr/>
          </p:nvSpPr>
          <p:spPr>
            <a:xfrm>
              <a:off x="3111704" y="3948793"/>
              <a:ext cx="166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=</a:t>
              </a:r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1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7905028-C291-8606-A79B-5E1AC0D96C8E}"/>
              </a:ext>
            </a:extLst>
          </p:cNvPr>
          <p:cNvSpPr/>
          <p:nvPr/>
        </p:nvSpPr>
        <p:spPr>
          <a:xfrm>
            <a:off x="329690" y="1303604"/>
            <a:ext cx="973473" cy="609884"/>
          </a:xfrm>
          <a:prstGeom prst="triangle">
            <a:avLst/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FD0299E0-A600-9C3A-126F-C596656EF589}"/>
              </a:ext>
            </a:extLst>
          </p:cNvPr>
          <p:cNvSpPr/>
          <p:nvPr/>
        </p:nvSpPr>
        <p:spPr>
          <a:xfrm>
            <a:off x="3213054" y="1236480"/>
            <a:ext cx="813071" cy="609884"/>
          </a:xfrm>
          <a:prstGeom prst="triangle">
            <a:avLst/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8BC2AAA-E33D-A596-C03C-F38A045ACD25}"/>
              </a:ext>
            </a:extLst>
          </p:cNvPr>
          <p:cNvSpPr/>
          <p:nvPr/>
        </p:nvSpPr>
        <p:spPr>
          <a:xfrm>
            <a:off x="1709589" y="1143111"/>
            <a:ext cx="813071" cy="549951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97DF2D53-70E0-6976-308D-D03C7FF1F456}"/>
              </a:ext>
            </a:extLst>
          </p:cNvPr>
          <p:cNvSpPr/>
          <p:nvPr/>
        </p:nvSpPr>
        <p:spPr>
          <a:xfrm>
            <a:off x="1879895" y="3192801"/>
            <a:ext cx="1306243" cy="382099"/>
          </a:xfrm>
          <a:prstGeom prst="triangle">
            <a:avLst>
              <a:gd name="adj" fmla="val 81529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B494D6C3-983C-2724-DC78-BD94888F1F95}"/>
              </a:ext>
            </a:extLst>
          </p:cNvPr>
          <p:cNvSpPr/>
          <p:nvPr/>
        </p:nvSpPr>
        <p:spPr>
          <a:xfrm>
            <a:off x="1879895" y="3932290"/>
            <a:ext cx="1045940" cy="382099"/>
          </a:xfrm>
          <a:prstGeom prst="triangle">
            <a:avLst>
              <a:gd name="adj" fmla="val 34012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2E23393-4881-5CBE-3532-FE491B2CC282}"/>
              </a:ext>
            </a:extLst>
          </p:cNvPr>
          <p:cNvCxnSpPr>
            <a:cxnSpLocks/>
          </p:cNvCxnSpPr>
          <p:nvPr/>
        </p:nvCxnSpPr>
        <p:spPr>
          <a:xfrm>
            <a:off x="274302" y="2111215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CA20AA7-3FDC-1B42-08DF-A5ED8AFA3F26}"/>
              </a:ext>
            </a:extLst>
          </p:cNvPr>
          <p:cNvCxnSpPr>
            <a:cxnSpLocks/>
          </p:cNvCxnSpPr>
          <p:nvPr/>
        </p:nvCxnSpPr>
        <p:spPr>
          <a:xfrm>
            <a:off x="247385" y="3827396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30267B-F083-557F-30D4-47A722454410}"/>
              </a:ext>
            </a:extLst>
          </p:cNvPr>
          <p:cNvCxnSpPr>
            <a:cxnSpLocks/>
          </p:cNvCxnSpPr>
          <p:nvPr/>
        </p:nvCxnSpPr>
        <p:spPr>
          <a:xfrm>
            <a:off x="247384" y="4532246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4F1AB9C-27E8-BF97-3EE1-E0F30624E7D0}"/>
              </a:ext>
            </a:extLst>
          </p:cNvPr>
          <p:cNvCxnSpPr>
            <a:cxnSpLocks/>
          </p:cNvCxnSpPr>
          <p:nvPr/>
        </p:nvCxnSpPr>
        <p:spPr>
          <a:xfrm>
            <a:off x="247382" y="5339308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3FE87717-FD52-055F-2D65-A640DE12C21B}"/>
              </a:ext>
            </a:extLst>
          </p:cNvPr>
          <p:cNvSpPr/>
          <p:nvPr/>
        </p:nvSpPr>
        <p:spPr>
          <a:xfrm>
            <a:off x="2909935" y="3150661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2FF849D-3A06-D234-7321-C478FD9266A8}"/>
              </a:ext>
            </a:extLst>
          </p:cNvPr>
          <p:cNvSpPr/>
          <p:nvPr/>
        </p:nvSpPr>
        <p:spPr>
          <a:xfrm>
            <a:off x="2210494" y="3869537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B9ED9510-5F5C-C4BF-DF2F-701F91BBE44A}"/>
              </a:ext>
            </a:extLst>
          </p:cNvPr>
          <p:cNvSpPr/>
          <p:nvPr/>
        </p:nvSpPr>
        <p:spPr>
          <a:xfrm>
            <a:off x="1871420" y="4702861"/>
            <a:ext cx="525713" cy="382099"/>
          </a:xfrm>
          <a:prstGeom prst="triangle">
            <a:avLst>
              <a:gd name="adj" fmla="val 28988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95CD229-C1B4-C327-F97D-8166FE3BF709}"/>
              </a:ext>
            </a:extLst>
          </p:cNvPr>
          <p:cNvSpPr/>
          <p:nvPr/>
        </p:nvSpPr>
        <p:spPr>
          <a:xfrm>
            <a:off x="7054434" y="1236480"/>
            <a:ext cx="813071" cy="549951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E410B947-1E49-E124-AF10-2BD90644F201}"/>
              </a:ext>
            </a:extLst>
          </p:cNvPr>
          <p:cNvSpPr/>
          <p:nvPr/>
        </p:nvSpPr>
        <p:spPr>
          <a:xfrm>
            <a:off x="6648007" y="2402645"/>
            <a:ext cx="1909891" cy="382099"/>
          </a:xfrm>
          <a:prstGeom prst="triangle">
            <a:avLst>
              <a:gd name="adj" fmla="val 42570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3B6AA728-7CD2-8364-F442-453AEA4CA36B}"/>
              </a:ext>
            </a:extLst>
          </p:cNvPr>
          <p:cNvSpPr/>
          <p:nvPr/>
        </p:nvSpPr>
        <p:spPr>
          <a:xfrm>
            <a:off x="6544996" y="3211046"/>
            <a:ext cx="1193425" cy="382099"/>
          </a:xfrm>
          <a:prstGeom prst="triangle">
            <a:avLst>
              <a:gd name="adj" fmla="val 67506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6EDC03E-4D94-F36D-5C87-F0B5D858512C}"/>
              </a:ext>
            </a:extLst>
          </p:cNvPr>
          <p:cNvCxnSpPr>
            <a:cxnSpLocks/>
          </p:cNvCxnSpPr>
          <p:nvPr/>
        </p:nvCxnSpPr>
        <p:spPr>
          <a:xfrm>
            <a:off x="5619147" y="2226969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FBC97E6-5A1F-5721-7FAE-47DBBE9B3AD7}"/>
              </a:ext>
            </a:extLst>
          </p:cNvPr>
          <p:cNvCxnSpPr>
            <a:cxnSpLocks/>
          </p:cNvCxnSpPr>
          <p:nvPr/>
        </p:nvCxnSpPr>
        <p:spPr>
          <a:xfrm>
            <a:off x="5619146" y="3055644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C3C31E9-C199-E08D-4E62-6615FA83E0C4}"/>
              </a:ext>
            </a:extLst>
          </p:cNvPr>
          <p:cNvCxnSpPr>
            <a:cxnSpLocks/>
          </p:cNvCxnSpPr>
          <p:nvPr/>
        </p:nvCxnSpPr>
        <p:spPr>
          <a:xfrm>
            <a:off x="5619145" y="3760494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EDE9F23-776C-EE51-2B4B-A39D7D61ED94}"/>
              </a:ext>
            </a:extLst>
          </p:cNvPr>
          <p:cNvCxnSpPr>
            <a:cxnSpLocks/>
          </p:cNvCxnSpPr>
          <p:nvPr/>
        </p:nvCxnSpPr>
        <p:spPr>
          <a:xfrm>
            <a:off x="5619143" y="4872119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C66CF3ED-1517-4CB7-E5F7-E49B693CB066}"/>
              </a:ext>
            </a:extLst>
          </p:cNvPr>
          <p:cNvSpPr/>
          <p:nvPr/>
        </p:nvSpPr>
        <p:spPr>
          <a:xfrm>
            <a:off x="7421296" y="2354796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C3430E3-B87F-EF2E-82A1-9ED54FF96B3A}"/>
              </a:ext>
            </a:extLst>
          </p:cNvPr>
          <p:cNvSpPr/>
          <p:nvPr/>
        </p:nvSpPr>
        <p:spPr>
          <a:xfrm>
            <a:off x="7322685" y="3155367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566E672D-AF67-DD22-42BD-2F0101CC4B37}"/>
              </a:ext>
            </a:extLst>
          </p:cNvPr>
          <p:cNvSpPr/>
          <p:nvPr/>
        </p:nvSpPr>
        <p:spPr>
          <a:xfrm>
            <a:off x="6709063" y="1453396"/>
            <a:ext cx="1787780" cy="382099"/>
          </a:xfrm>
          <a:prstGeom prst="triangle">
            <a:avLst>
              <a:gd name="adj" fmla="val 80772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20758D6-3B39-D666-B92E-B7DD96D3C325}"/>
              </a:ext>
            </a:extLst>
          </p:cNvPr>
          <p:cNvSpPr/>
          <p:nvPr/>
        </p:nvSpPr>
        <p:spPr>
          <a:xfrm>
            <a:off x="8097192" y="1396413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BC28DA-698A-6159-ADD9-9A4BB0B320FF}"/>
              </a:ext>
            </a:extLst>
          </p:cNvPr>
          <p:cNvSpPr/>
          <p:nvPr/>
        </p:nvSpPr>
        <p:spPr>
          <a:xfrm>
            <a:off x="1990597" y="4656071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1DD170B3-F0A3-7391-897D-42C416C38378}"/>
              </a:ext>
            </a:extLst>
          </p:cNvPr>
          <p:cNvSpPr/>
          <p:nvPr/>
        </p:nvSpPr>
        <p:spPr>
          <a:xfrm>
            <a:off x="6563024" y="4345734"/>
            <a:ext cx="1835208" cy="382099"/>
          </a:xfrm>
          <a:prstGeom prst="triangle">
            <a:avLst>
              <a:gd name="adj" fmla="val 16759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B4B1FBA-4A67-2F87-5041-B04D76FF329A}"/>
              </a:ext>
            </a:extLst>
          </p:cNvPr>
          <p:cNvSpPr/>
          <p:nvPr/>
        </p:nvSpPr>
        <p:spPr>
          <a:xfrm>
            <a:off x="6832443" y="4292385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F52DCA28-9E95-918B-C9FA-B2C6FE700B88}"/>
              </a:ext>
            </a:extLst>
          </p:cNvPr>
          <p:cNvSpPr/>
          <p:nvPr/>
        </p:nvSpPr>
        <p:spPr>
          <a:xfrm>
            <a:off x="6602206" y="5135943"/>
            <a:ext cx="1026662" cy="382099"/>
          </a:xfrm>
          <a:prstGeom prst="triangle">
            <a:avLst>
              <a:gd name="adj" fmla="val 7967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C0C4A02-1A9E-B4C8-D372-632A375B145E}"/>
              </a:ext>
            </a:extLst>
          </p:cNvPr>
          <p:cNvSpPr/>
          <p:nvPr/>
        </p:nvSpPr>
        <p:spPr>
          <a:xfrm>
            <a:off x="6651799" y="5063916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3E1B3F-C69E-2890-C6FA-D58D192E1C89}"/>
              </a:ext>
            </a:extLst>
          </p:cNvPr>
          <p:cNvSpPr txBox="1"/>
          <p:nvPr/>
        </p:nvSpPr>
        <p:spPr>
          <a:xfrm>
            <a:off x="9302792" y="57954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８</a:t>
            </a:r>
            <a:r>
              <a:rPr kumimoji="1" lang="ja-JP" altLang="en-US" sz="2800" dirty="0"/>
              <a:t>パターン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2CC4AE-D3D5-E74C-4E54-A84583B32EE6}"/>
              </a:ext>
            </a:extLst>
          </p:cNvPr>
          <p:cNvSpPr txBox="1"/>
          <p:nvPr/>
        </p:nvSpPr>
        <p:spPr>
          <a:xfrm>
            <a:off x="2273036" y="5879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Slice_rx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CDDFE9-ABF6-7432-C5E8-D009C41CB8AF}"/>
              </a:ext>
            </a:extLst>
          </p:cNvPr>
          <p:cNvSpPr txBox="1"/>
          <p:nvPr/>
        </p:nvSpPr>
        <p:spPr>
          <a:xfrm>
            <a:off x="1053735" y="59588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Slice_lx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D7E3D4-E761-0AC3-9DD7-AFB079413C96}"/>
              </a:ext>
            </a:extLst>
          </p:cNvPr>
          <p:cNvCxnSpPr>
            <a:cxnSpLocks/>
          </p:cNvCxnSpPr>
          <p:nvPr/>
        </p:nvCxnSpPr>
        <p:spPr>
          <a:xfrm>
            <a:off x="1709589" y="9573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52CE80-C7CD-10B4-8313-5871CD80CD76}"/>
              </a:ext>
            </a:extLst>
          </p:cNvPr>
          <p:cNvCxnSpPr>
            <a:cxnSpLocks/>
          </p:cNvCxnSpPr>
          <p:nvPr/>
        </p:nvCxnSpPr>
        <p:spPr>
          <a:xfrm>
            <a:off x="2533016" y="9573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8024BE3-F6CA-1B7C-2A94-F815D969554E}"/>
              </a:ext>
            </a:extLst>
          </p:cNvPr>
          <p:cNvSpPr txBox="1"/>
          <p:nvPr/>
        </p:nvSpPr>
        <p:spPr>
          <a:xfrm>
            <a:off x="7628868" y="6950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Slice_rx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686D3B-4012-12ED-A9C7-0D73E124C9FB}"/>
              </a:ext>
            </a:extLst>
          </p:cNvPr>
          <p:cNvSpPr txBox="1"/>
          <p:nvPr/>
        </p:nvSpPr>
        <p:spPr>
          <a:xfrm>
            <a:off x="6409567" y="70298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Slice_lx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4A8D77-275C-46CF-BFB3-F189CDCAAF24}"/>
              </a:ext>
            </a:extLst>
          </p:cNvPr>
          <p:cNvCxnSpPr>
            <a:cxnSpLocks/>
          </p:cNvCxnSpPr>
          <p:nvPr/>
        </p:nvCxnSpPr>
        <p:spPr>
          <a:xfrm>
            <a:off x="7065421" y="10644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7BA77C2-6A24-E2CF-5E4E-A2D5B9AA7DF4}"/>
              </a:ext>
            </a:extLst>
          </p:cNvPr>
          <p:cNvCxnSpPr>
            <a:cxnSpLocks/>
          </p:cNvCxnSpPr>
          <p:nvPr/>
        </p:nvCxnSpPr>
        <p:spPr>
          <a:xfrm>
            <a:off x="7888848" y="10644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D4C5A7D-BB38-A41C-F214-5DA10EC50C64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1879895" y="4096871"/>
            <a:ext cx="642765" cy="217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C3A03D4-AB87-235D-5291-3C145748050A}"/>
              </a:ext>
            </a:extLst>
          </p:cNvPr>
          <p:cNvCxnSpPr>
            <a:cxnSpLocks/>
          </p:cNvCxnSpPr>
          <p:nvPr/>
        </p:nvCxnSpPr>
        <p:spPr>
          <a:xfrm flipH="1" flipV="1">
            <a:off x="7065421" y="1712259"/>
            <a:ext cx="795371" cy="8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E8F739-0EBE-3AB5-6DC0-6DFE63DAAD79}"/>
              </a:ext>
            </a:extLst>
          </p:cNvPr>
          <p:cNvCxnSpPr>
            <a:cxnSpLocks/>
            <a:stCxn id="45" idx="7"/>
          </p:cNvCxnSpPr>
          <p:nvPr/>
        </p:nvCxnSpPr>
        <p:spPr>
          <a:xfrm flipH="1">
            <a:off x="7073698" y="2373176"/>
            <a:ext cx="431768" cy="38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BD399A8-FB39-26BF-35D8-161D39B2B01B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7519907" y="2417549"/>
            <a:ext cx="368941" cy="345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326A9E5-B7D8-D6DF-AB19-920924540414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7092998" y="3262493"/>
            <a:ext cx="244128" cy="29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1BBF5C1-0672-E860-422E-B7C573B73EE0}"/>
              </a:ext>
            </a:extLst>
          </p:cNvPr>
          <p:cNvCxnSpPr>
            <a:cxnSpLocks/>
          </p:cNvCxnSpPr>
          <p:nvPr/>
        </p:nvCxnSpPr>
        <p:spPr>
          <a:xfrm flipH="1">
            <a:off x="7073698" y="4579137"/>
            <a:ext cx="815150" cy="105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74EC06C-4257-E261-20C1-6ECBC1EB5F96}"/>
              </a:ext>
            </a:extLst>
          </p:cNvPr>
          <p:cNvGrpSpPr/>
          <p:nvPr/>
        </p:nvGrpSpPr>
        <p:grpSpPr>
          <a:xfrm>
            <a:off x="-3936" y="491632"/>
            <a:ext cx="12508064" cy="5060896"/>
            <a:chOff x="130256" y="473159"/>
            <a:chExt cx="12508064" cy="5060896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488BABE-5C4A-28EE-A57E-667F4A2CD5BA}"/>
                </a:ext>
              </a:extLst>
            </p:cNvPr>
            <p:cNvSpPr/>
            <p:nvPr/>
          </p:nvSpPr>
          <p:spPr>
            <a:xfrm rot="21146675">
              <a:off x="7024194" y="105520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5F52E61E-940B-D6C2-95C1-CD279FC2F3A8}"/>
                </a:ext>
              </a:extLst>
            </p:cNvPr>
            <p:cNvSpPr/>
            <p:nvPr/>
          </p:nvSpPr>
          <p:spPr>
            <a:xfrm rot="21146675">
              <a:off x="7059470" y="374978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F5A72065-4392-54F4-DBEE-33DA58E77F11}"/>
                </a:ext>
              </a:extLst>
            </p:cNvPr>
            <p:cNvSpPr/>
            <p:nvPr/>
          </p:nvSpPr>
          <p:spPr>
            <a:xfrm rot="5400000" flipV="1">
              <a:off x="6220346" y="2905176"/>
              <a:ext cx="2075400" cy="353642"/>
            </a:xfrm>
            <a:prstGeom prst="parallelogram">
              <a:avLst>
                <a:gd name="adj" fmla="val 10258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50469F07-4705-2684-0586-2BB5B663ECA6}"/>
                </a:ext>
              </a:extLst>
            </p:cNvPr>
            <p:cNvSpPr/>
            <p:nvPr/>
          </p:nvSpPr>
          <p:spPr>
            <a:xfrm rot="21146675">
              <a:off x="7076460" y="1850673"/>
              <a:ext cx="346117" cy="224783"/>
            </a:xfrm>
            <a:prstGeom prst="triangle">
              <a:avLst>
                <a:gd name="adj" fmla="val 81732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21738EE-BDD6-F9CE-C7DD-2722ABD116F1}"/>
                </a:ext>
              </a:extLst>
            </p:cNvPr>
            <p:cNvSpPr txBox="1"/>
            <p:nvPr/>
          </p:nvSpPr>
          <p:spPr>
            <a:xfrm>
              <a:off x="6666892" y="5164723"/>
              <a:ext cx="490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x=20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3E2C27F-DA36-74B8-A726-940460BD38BE}"/>
                </a:ext>
              </a:extLst>
            </p:cNvPr>
            <p:cNvSpPr txBox="1"/>
            <p:nvPr/>
          </p:nvSpPr>
          <p:spPr>
            <a:xfrm>
              <a:off x="5634222" y="473159"/>
              <a:ext cx="206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r>
                <a:rPr kumimoji="1" lang="en-US" altLang="ja-JP" dirty="0"/>
                <a:t>(1) = 20.4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9593AA2-58C0-0A1F-3196-38A9368BF9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4867" y="1203296"/>
              <a:ext cx="10645" cy="34274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5C4A5B97-7CF8-971F-8C3D-CE5F8250A9F8}"/>
                </a:ext>
              </a:extLst>
            </p:cNvPr>
            <p:cNvCxnSpPr>
              <a:cxnSpLocks/>
            </p:cNvCxnSpPr>
            <p:nvPr/>
          </p:nvCxnSpPr>
          <p:spPr>
            <a:xfrm>
              <a:off x="6793693" y="1507070"/>
              <a:ext cx="0" cy="3572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E4016A0-ADFD-D48E-AA5D-FAAF524121B8}"/>
                </a:ext>
              </a:extLst>
            </p:cNvPr>
            <p:cNvSpPr txBox="1"/>
            <p:nvPr/>
          </p:nvSpPr>
          <p:spPr>
            <a:xfrm>
              <a:off x="7434867" y="4593384"/>
              <a:ext cx="520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floor(</a:t>
              </a:r>
              <a:r>
                <a:rPr lang="en-US" altLang="ja-JP" dirty="0"/>
                <a:t>20.4</a:t>
              </a:r>
              <a:r>
                <a:rPr kumimoji="1" lang="en-US" altLang="ja-JP" dirty="0"/>
                <a:t>)</a:t>
              </a:r>
              <a:r>
                <a:rPr lang="ja-JP" altLang="en-US" dirty="0"/>
                <a:t> </a:t>
              </a:r>
              <a:r>
                <a:rPr lang="en-US" altLang="ja-JP" dirty="0"/>
                <a:t>+1 = 20+1=21</a:t>
              </a:r>
              <a:endParaRPr kumimoji="1" lang="ja-JP" altLang="en-US" dirty="0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BEC07FC4-D080-6097-F2F1-FE57B8E5878F}"/>
                </a:ext>
              </a:extLst>
            </p:cNvPr>
            <p:cNvSpPr/>
            <p:nvPr/>
          </p:nvSpPr>
          <p:spPr>
            <a:xfrm flipH="1">
              <a:off x="1711433" y="2307220"/>
              <a:ext cx="5528605" cy="1350352"/>
            </a:xfrm>
            <a:prstGeom prst="arc">
              <a:avLst>
                <a:gd name="adj1" fmla="val 10992317"/>
                <a:gd name="adj2" fmla="val 21217955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79535D-5029-DBD4-1D00-D3A2C6B95F02}"/>
                </a:ext>
              </a:extLst>
            </p:cNvPr>
            <p:cNvSpPr txBox="1"/>
            <p:nvPr/>
          </p:nvSpPr>
          <p:spPr>
            <a:xfrm>
              <a:off x="189273" y="2666301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r>
                <a:rPr kumimoji="1" lang="ja-JP" altLang="en-US" dirty="0"/>
                <a:t>に代入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72C5ACC-C16A-D10F-FF5B-44D7FF5F8FC2}"/>
                </a:ext>
              </a:extLst>
            </p:cNvPr>
            <p:cNvSpPr txBox="1"/>
            <p:nvPr/>
          </p:nvSpPr>
          <p:spPr>
            <a:xfrm>
              <a:off x="189273" y="3402444"/>
              <a:ext cx="66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olume(20) =</a:t>
              </a:r>
              <a:r>
                <a:rPr lang="ja-JP" altLang="en-US" dirty="0"/>
                <a:t> </a:t>
              </a:r>
              <a:r>
                <a:rPr lang="en-US" altLang="ja-JP" dirty="0"/>
                <a:t>volume(20) + 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F81D98E-E0D3-2A58-8939-6013C2933773}"/>
                </a:ext>
              </a:extLst>
            </p:cNvPr>
            <p:cNvSpPr txBox="1"/>
            <p:nvPr/>
          </p:nvSpPr>
          <p:spPr>
            <a:xfrm>
              <a:off x="189273" y="1824208"/>
              <a:ext cx="18379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ja-JP" altLang="en-US" dirty="0"/>
                <a:t> </a:t>
              </a:r>
              <a:r>
                <a:rPr lang="en-US" altLang="ja-JP" dirty="0"/>
                <a:t>0</a:t>
              </a:r>
              <a:endParaRPr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898B6B-9DCE-25DB-9A02-018E89048B45}"/>
                </a:ext>
              </a:extLst>
            </p:cNvPr>
            <p:cNvSpPr txBox="1"/>
            <p:nvPr/>
          </p:nvSpPr>
          <p:spPr>
            <a:xfrm>
              <a:off x="130256" y="4064264"/>
              <a:ext cx="4901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次に備えて上書き</a:t>
              </a:r>
              <a:endParaRPr lang="en-US" altLang="ja-JP" dirty="0"/>
            </a:p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7564263D-CA30-3F9D-ED47-1CA8D4830CB2}"/>
                </a:ext>
              </a:extLst>
            </p:cNvPr>
            <p:cNvSpPr/>
            <p:nvPr/>
          </p:nvSpPr>
          <p:spPr>
            <a:xfrm flipH="1">
              <a:off x="5494485" y="692769"/>
              <a:ext cx="1583123" cy="2487653"/>
            </a:xfrm>
            <a:prstGeom prst="arc">
              <a:avLst>
                <a:gd name="adj1" fmla="val 10281106"/>
                <a:gd name="adj2" fmla="val 15062504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F4665430-1D6F-953D-C10F-B31676F30651}"/>
                </a:ext>
              </a:extLst>
            </p:cNvPr>
            <p:cNvSpPr/>
            <p:nvPr/>
          </p:nvSpPr>
          <p:spPr>
            <a:xfrm>
              <a:off x="7391512" y="198923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5F8FB7F-DBE9-CFDB-9145-BB9A9A1E305F}"/>
                </a:ext>
              </a:extLst>
            </p:cNvPr>
            <p:cNvSpPr/>
            <p:nvPr/>
          </p:nvSpPr>
          <p:spPr>
            <a:xfrm>
              <a:off x="7295533" y="1774039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153CBB4-2E6A-FC88-148D-87DA5D4DC27A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 flipV="1">
              <a:off x="7403533" y="1828039"/>
              <a:ext cx="1293301" cy="725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AA0F372A-5683-932D-6714-2F80C08538F3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7483696" y="2081421"/>
              <a:ext cx="1213138" cy="4716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BB38364-648B-78AD-6F1A-76C933940BEE}"/>
                </a:ext>
              </a:extLst>
            </p:cNvPr>
            <p:cNvSpPr txBox="1"/>
            <p:nvPr/>
          </p:nvSpPr>
          <p:spPr>
            <a:xfrm>
              <a:off x="8696834" y="2341716"/>
              <a:ext cx="2515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dirty="0"/>
                <a:t>で求める．</a:t>
              </a: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1BC6A85F-0CC8-5D7B-6A64-A5F9AC4C6B8E}"/>
                </a:ext>
              </a:extLst>
            </p:cNvPr>
            <p:cNvSpPr/>
            <p:nvPr/>
          </p:nvSpPr>
          <p:spPr>
            <a:xfrm>
              <a:off x="7023608" y="2040229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97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AF24CCB-4C93-F5B7-707F-9E8934163539}"/>
              </a:ext>
            </a:extLst>
          </p:cNvPr>
          <p:cNvGrpSpPr/>
          <p:nvPr/>
        </p:nvGrpSpPr>
        <p:grpSpPr>
          <a:xfrm>
            <a:off x="-2683171" y="1602394"/>
            <a:ext cx="15766772" cy="4839621"/>
            <a:chOff x="-2683171" y="1696663"/>
            <a:chExt cx="15766772" cy="4839621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10728430" y="2222331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10763706" y="4916904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9936426" y="4090935"/>
              <a:ext cx="2051598" cy="340179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049360">
              <a:off x="10787066" y="3067901"/>
              <a:ext cx="333250" cy="177166"/>
            </a:xfrm>
            <a:prstGeom prst="triangle">
              <a:avLst>
                <a:gd name="adj" fmla="val 8409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7439984" y="2222330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7475260" y="4916904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766640" y="3890088"/>
              <a:ext cx="2151654" cy="67755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7469860" y="2749969"/>
              <a:ext cx="707556" cy="481717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3785002" y="2222330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3820278" y="4916904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3367993" y="4039806"/>
              <a:ext cx="2067691" cy="33226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3807605" y="2756263"/>
              <a:ext cx="741879" cy="473466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3123990" y="4152646"/>
              <a:ext cx="2104553" cy="105340"/>
            </a:xfrm>
            <a:prstGeom prst="parallelogram">
              <a:avLst>
                <a:gd name="adj" fmla="val 16394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6242992" y="3443009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9804681" y="3235226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3815052" y="2997413"/>
              <a:ext cx="413094" cy="231682"/>
            </a:xfrm>
            <a:prstGeom prst="triangle">
              <a:avLst>
                <a:gd name="adj" fmla="val 8651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7971" y="2207493"/>
              <a:ext cx="942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7897049" y="5619765"/>
              <a:ext cx="15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22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3949858" y="6166952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21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5908" y="2410693"/>
              <a:ext cx="17090" cy="3814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2312" y="2410693"/>
              <a:ext cx="0" cy="352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026228" y="5933505"/>
              <a:ext cx="1638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</a:t>
              </a:r>
              <a:r>
                <a:rPr lang="en-US" altLang="ja-JP" dirty="0"/>
                <a:t>21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4208" y="2207493"/>
              <a:ext cx="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338764" y="5619765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22</a:t>
              </a:r>
              <a:endParaRPr kumimoji="1" lang="ja-JP" altLang="en-US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-2659634" y="4086436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olume(21) =</a:t>
              </a:r>
              <a:r>
                <a:rPr lang="ja-JP" altLang="en-US" dirty="0"/>
                <a:t> </a:t>
              </a:r>
              <a:r>
                <a:rPr lang="en-US" altLang="ja-JP" dirty="0"/>
                <a:t>volume(21)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2918870" y="2950566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75D98C-B7F7-07DB-3395-EACCCAB32E9F}"/>
                </a:ext>
              </a:extLst>
            </p:cNvPr>
            <p:cNvSpPr txBox="1"/>
            <p:nvPr/>
          </p:nvSpPr>
          <p:spPr>
            <a:xfrm>
              <a:off x="6516919" y="2987426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8F359E-ADAF-3A64-69A1-0402F6A3910A}"/>
                </a:ext>
              </a:extLst>
            </p:cNvPr>
            <p:cNvSpPr txBox="1"/>
            <p:nvPr/>
          </p:nvSpPr>
          <p:spPr>
            <a:xfrm>
              <a:off x="9878967" y="3032693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865911"/>
              <a:ext cx="674232" cy="1724615"/>
            </a:xfrm>
            <a:prstGeom prst="arc">
              <a:avLst>
                <a:gd name="adj1" fmla="val 7770844"/>
                <a:gd name="adj2" fmla="val 1494900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77901" y="1696663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2428711" y="3591522"/>
              <a:ext cx="1933988" cy="1068130"/>
            </a:xfrm>
            <a:prstGeom prst="arc">
              <a:avLst>
                <a:gd name="adj1" fmla="val 1088622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950300" y="1960652"/>
              <a:ext cx="674232" cy="1724615"/>
            </a:xfrm>
            <a:prstGeom prst="arc">
              <a:avLst>
                <a:gd name="adj1" fmla="val 7770844"/>
                <a:gd name="adj2" fmla="val 15058636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2" y="1813761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AD3C2E3-A8E6-D3A7-754C-A92A9EBF1CEA}"/>
                </a:ext>
              </a:extLst>
            </p:cNvPr>
            <p:cNvSpPr txBox="1"/>
            <p:nvPr/>
          </p:nvSpPr>
          <p:spPr>
            <a:xfrm>
              <a:off x="-2683171" y="4659652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E4D2C33-DA4E-484A-1CEF-ABFF07D8958E}"/>
                </a:ext>
              </a:extLst>
            </p:cNvPr>
            <p:cNvSpPr/>
            <p:nvPr/>
          </p:nvSpPr>
          <p:spPr>
            <a:xfrm>
              <a:off x="8143868" y="3099039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2B5205E-390D-792B-356C-892D90B9054E}"/>
                </a:ext>
              </a:extLst>
            </p:cNvPr>
            <p:cNvSpPr/>
            <p:nvPr/>
          </p:nvSpPr>
          <p:spPr>
            <a:xfrm>
              <a:off x="8020233" y="2672221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5E57DD6-1AA9-2AA2-06C7-EF535B4FA340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 flipV="1">
              <a:off x="8128233" y="2726221"/>
              <a:ext cx="836658" cy="16195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8A30182-2A9A-FB37-2710-920D6511105F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H="1" flipV="1">
              <a:off x="8197868" y="3207039"/>
              <a:ext cx="561751" cy="1021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634940C-4041-F299-1CDF-5D7B06D0CDDC}"/>
                </a:ext>
              </a:extLst>
            </p:cNvPr>
            <p:cNvSpPr txBox="1"/>
            <p:nvPr/>
          </p:nvSpPr>
          <p:spPr>
            <a:xfrm>
              <a:off x="8233852" y="4260157"/>
              <a:ext cx="2096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70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515BFB0-BD43-FC60-AADE-04C86E2F2458}"/>
              </a:ext>
            </a:extLst>
          </p:cNvPr>
          <p:cNvGrpSpPr/>
          <p:nvPr/>
        </p:nvGrpSpPr>
        <p:grpSpPr>
          <a:xfrm>
            <a:off x="-3167593" y="1696663"/>
            <a:ext cx="16251194" cy="4839621"/>
            <a:chOff x="-3167593" y="1696663"/>
            <a:chExt cx="16251194" cy="4839621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7897049" y="5619765"/>
              <a:ext cx="15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23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3949858" y="6166952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22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0865946" y="6166952"/>
              <a:ext cx="1638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</a:t>
              </a:r>
              <a:r>
                <a:rPr lang="en-US" altLang="ja-JP" dirty="0"/>
                <a:t>22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338764" y="5619765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23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2658934" y="3101678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75D98C-B7F7-07DB-3395-EACCCAB32E9F}"/>
                </a:ext>
              </a:extLst>
            </p:cNvPr>
            <p:cNvSpPr txBox="1"/>
            <p:nvPr/>
          </p:nvSpPr>
          <p:spPr>
            <a:xfrm>
              <a:off x="6330624" y="3081098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8F359E-ADAF-3A64-69A1-0402F6A3910A}"/>
                </a:ext>
              </a:extLst>
            </p:cNvPr>
            <p:cNvSpPr txBox="1"/>
            <p:nvPr/>
          </p:nvSpPr>
          <p:spPr>
            <a:xfrm>
              <a:off x="9690921" y="3048124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865911"/>
              <a:ext cx="674232" cy="1724615"/>
            </a:xfrm>
            <a:prstGeom prst="arc">
              <a:avLst>
                <a:gd name="adj1" fmla="val 7770844"/>
                <a:gd name="adj2" fmla="val 1494900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77901" y="1696663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782144" y="3781094"/>
              <a:ext cx="2717161" cy="1180335"/>
            </a:xfrm>
            <a:prstGeom prst="arc">
              <a:avLst>
                <a:gd name="adj1" fmla="val 1090644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44188" y="2128646"/>
              <a:ext cx="674232" cy="1724615"/>
            </a:xfrm>
            <a:prstGeom prst="arc">
              <a:avLst>
                <a:gd name="adj1" fmla="val 7770844"/>
                <a:gd name="adj2" fmla="val 15457630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2" y="1813761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42700F7E-A05F-7A7E-6970-DA5F39DF70B3}"/>
                </a:ext>
              </a:extLst>
            </p:cNvPr>
            <p:cNvSpPr/>
            <p:nvPr/>
          </p:nvSpPr>
          <p:spPr>
            <a:xfrm rot="21146675">
              <a:off x="10364408" y="2497053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023FAFB-DF9A-C05C-39EB-6E42FA879CFF}"/>
                </a:ext>
              </a:extLst>
            </p:cNvPr>
            <p:cNvSpPr/>
            <p:nvPr/>
          </p:nvSpPr>
          <p:spPr>
            <a:xfrm rot="21146675">
              <a:off x="10399684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77F6D44-087B-5F56-8EB9-977A410DDDC8}"/>
                </a:ext>
              </a:extLst>
            </p:cNvPr>
            <p:cNvSpPr/>
            <p:nvPr/>
          </p:nvSpPr>
          <p:spPr>
            <a:xfrm rot="5400000" flipV="1">
              <a:off x="9667402" y="4217793"/>
              <a:ext cx="2137022" cy="618121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53FE5A23-849F-51FC-F7F4-6452A22CF543}"/>
                </a:ext>
              </a:extLst>
            </p:cNvPr>
            <p:cNvSpPr/>
            <p:nvPr/>
          </p:nvSpPr>
          <p:spPr>
            <a:xfrm rot="21049360">
              <a:off x="10402717" y="3089360"/>
              <a:ext cx="613521" cy="409565"/>
            </a:xfrm>
            <a:prstGeom prst="triangle">
              <a:avLst>
                <a:gd name="adj" fmla="val 92324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804AE51C-CD31-0183-7270-BF0DF27DF2ED}"/>
                </a:ext>
              </a:extLst>
            </p:cNvPr>
            <p:cNvSpPr/>
            <p:nvPr/>
          </p:nvSpPr>
          <p:spPr>
            <a:xfrm rot="21146675">
              <a:off x="7075962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11E7BFEC-889C-D84E-4824-AD67341A922C}"/>
                </a:ext>
              </a:extLst>
            </p:cNvPr>
            <p:cNvSpPr/>
            <p:nvPr/>
          </p:nvSpPr>
          <p:spPr>
            <a:xfrm rot="21146675">
              <a:off x="7111238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E2121947-8214-140C-08AB-723AEDC199D1}"/>
                </a:ext>
              </a:extLst>
            </p:cNvPr>
            <p:cNvSpPr/>
            <p:nvPr/>
          </p:nvSpPr>
          <p:spPr>
            <a:xfrm rot="5400000" flipV="1">
              <a:off x="6570625" y="3949207"/>
              <a:ext cx="2208775" cy="1070693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C0995DFF-0D1B-539A-EFBD-3DA9E77C01F4}"/>
                </a:ext>
              </a:extLst>
            </p:cNvPr>
            <p:cNvSpPr/>
            <p:nvPr/>
          </p:nvSpPr>
          <p:spPr>
            <a:xfrm rot="21146675">
              <a:off x="7090080" y="2786053"/>
              <a:ext cx="1079150" cy="696859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D424B4AF-6901-8096-039A-E6425299BDF0}"/>
                </a:ext>
              </a:extLst>
            </p:cNvPr>
            <p:cNvSpPr/>
            <p:nvPr/>
          </p:nvSpPr>
          <p:spPr>
            <a:xfrm rot="21146675">
              <a:off x="3420980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FF0747B-4D2E-69CA-FE15-685922CA53E9}"/>
                </a:ext>
              </a:extLst>
            </p:cNvPr>
            <p:cNvSpPr/>
            <p:nvPr/>
          </p:nvSpPr>
          <p:spPr>
            <a:xfrm rot="21146675">
              <a:off x="3456256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8B8EDDFB-2133-FB25-5FB7-5982BCECC09C}"/>
                </a:ext>
              </a:extLst>
            </p:cNvPr>
            <p:cNvSpPr/>
            <p:nvPr/>
          </p:nvSpPr>
          <p:spPr>
            <a:xfrm rot="5400000" flipV="1">
              <a:off x="3366078" y="4256786"/>
              <a:ext cx="2104554" cy="33226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1EF2861-A779-0238-850E-91FEFEEBD205}"/>
                </a:ext>
              </a:extLst>
            </p:cNvPr>
            <p:cNvSpPr/>
            <p:nvPr/>
          </p:nvSpPr>
          <p:spPr>
            <a:xfrm rot="21146675">
              <a:off x="3424164" y="2736874"/>
              <a:ext cx="1130108" cy="743225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B769D871-1B05-5BBA-4BDD-136FC4ACB102}"/>
                </a:ext>
              </a:extLst>
            </p:cNvPr>
            <p:cNvSpPr/>
            <p:nvPr/>
          </p:nvSpPr>
          <p:spPr>
            <a:xfrm rot="16200000">
              <a:off x="3114306" y="4328917"/>
              <a:ext cx="2104553" cy="187999"/>
            </a:xfrm>
            <a:prstGeom prst="parallelogram">
              <a:avLst>
                <a:gd name="adj" fmla="val 16394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C089B46-CC86-CFDC-4F02-AFE4C62782A8}"/>
                </a:ext>
              </a:extLst>
            </p:cNvPr>
            <p:cNvSpPr txBox="1"/>
            <p:nvPr/>
          </p:nvSpPr>
          <p:spPr>
            <a:xfrm>
              <a:off x="5878970" y="3717731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DC57B2A-BD60-A350-8DC7-7E289090D330}"/>
                </a:ext>
              </a:extLst>
            </p:cNvPr>
            <p:cNvSpPr txBox="1"/>
            <p:nvPr/>
          </p:nvSpPr>
          <p:spPr>
            <a:xfrm>
              <a:off x="9440659" y="3509948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3868F94-01CA-4986-409D-EC779FD38414}"/>
                </a:ext>
              </a:extLst>
            </p:cNvPr>
            <p:cNvSpPr/>
            <p:nvPr/>
          </p:nvSpPr>
          <p:spPr>
            <a:xfrm rot="21090094">
              <a:off x="3429944" y="2988350"/>
              <a:ext cx="791992" cy="488881"/>
            </a:xfrm>
            <a:prstGeom prst="triangle">
              <a:avLst>
                <a:gd name="adj" fmla="val 938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2138" y="2932512"/>
              <a:ext cx="18221" cy="2715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973" y="3043055"/>
              <a:ext cx="0" cy="311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5908" y="2410693"/>
              <a:ext cx="17090" cy="3814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7971" y="2207493"/>
              <a:ext cx="942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7FEDD3D-8B1A-5E5F-29A8-C4E21ED396AB}"/>
                </a:ext>
              </a:extLst>
            </p:cNvPr>
            <p:cNvSpPr/>
            <p:nvPr/>
          </p:nvSpPr>
          <p:spPr>
            <a:xfrm>
              <a:off x="8190351" y="3350342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232CE72-8D1B-3A80-6EDC-DAEF5B7B91C6}"/>
                </a:ext>
              </a:extLst>
            </p:cNvPr>
            <p:cNvSpPr/>
            <p:nvPr/>
          </p:nvSpPr>
          <p:spPr>
            <a:xfrm>
              <a:off x="7945215" y="268796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633AF46-5000-CFF6-8A63-CAB8B45FE3E5}"/>
                </a:ext>
              </a:extLst>
            </p:cNvPr>
            <p:cNvCxnSpPr>
              <a:cxnSpLocks/>
              <a:endCxn id="12" idx="5"/>
            </p:cNvCxnSpPr>
            <p:nvPr/>
          </p:nvCxnSpPr>
          <p:spPr>
            <a:xfrm flipH="1" flipV="1">
              <a:off x="8037399" y="2780151"/>
              <a:ext cx="828089" cy="19374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C033C7AD-8064-44E5-0628-153E705A9189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H="1" flipV="1">
              <a:off x="8244351" y="3458342"/>
              <a:ext cx="536051" cy="1279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CC026F7-D01A-CBE9-48B8-9C4A3DBC8174}"/>
                </a:ext>
              </a:extLst>
            </p:cNvPr>
            <p:cNvSpPr txBox="1"/>
            <p:nvPr/>
          </p:nvSpPr>
          <p:spPr>
            <a:xfrm>
              <a:off x="8193363" y="4672282"/>
              <a:ext cx="2216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F5ED647-F8ED-3D36-8C10-37ED74E2147B}"/>
                </a:ext>
              </a:extLst>
            </p:cNvPr>
            <p:cNvSpPr txBox="1"/>
            <p:nvPr/>
          </p:nvSpPr>
          <p:spPr>
            <a:xfrm>
              <a:off x="-3144056" y="4328965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olume(22) =</a:t>
              </a:r>
              <a:r>
                <a:rPr lang="ja-JP" altLang="en-US" dirty="0"/>
                <a:t> </a:t>
              </a:r>
              <a:r>
                <a:rPr lang="en-US" altLang="ja-JP" dirty="0"/>
                <a:t>volume(22)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17969FD-819B-78EE-228D-592162C7EC6E}"/>
                </a:ext>
              </a:extLst>
            </p:cNvPr>
            <p:cNvSpPr txBox="1"/>
            <p:nvPr/>
          </p:nvSpPr>
          <p:spPr>
            <a:xfrm>
              <a:off x="-3167593" y="4902181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52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D04B336-16AE-6EF9-76F0-63196535DF6D}"/>
              </a:ext>
            </a:extLst>
          </p:cNvPr>
          <p:cNvGrpSpPr/>
          <p:nvPr/>
        </p:nvGrpSpPr>
        <p:grpSpPr>
          <a:xfrm>
            <a:off x="-3039753" y="1145261"/>
            <a:ext cx="15602802" cy="5578303"/>
            <a:chOff x="-3039753" y="1145261"/>
            <a:chExt cx="15602802" cy="5578303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917" y="2867053"/>
              <a:ext cx="12990" cy="275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6525470" y="5787442"/>
              <a:ext cx="3601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</a:t>
              </a:r>
              <a:r>
                <a:rPr lang="en-US" altLang="ja-JP" dirty="0"/>
                <a:t>ceil</a:t>
              </a:r>
              <a:r>
                <a:rPr kumimoji="1" lang="en-US" altLang="ja-JP" dirty="0"/>
                <a:t>(59.8)-1=60-1=59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4192508" y="6354232"/>
              <a:ext cx="93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</a:t>
              </a:r>
              <a:r>
                <a:rPr lang="en-US" altLang="ja-JP" dirty="0"/>
                <a:t>58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252447" y="5887669"/>
              <a:ext cx="93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5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562272" y="5610561"/>
              <a:ext cx="247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</a:t>
              </a:r>
              <a:r>
                <a:rPr lang="en-US" altLang="ja-JP" dirty="0"/>
                <a:t>= </a:t>
              </a:r>
              <a:r>
                <a:rPr kumimoji="1" lang="en-US" altLang="ja-JP" dirty="0"/>
                <a:t>59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3924057" y="1833315"/>
              <a:ext cx="188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269059"/>
              <a:ext cx="674232" cy="2321467"/>
            </a:xfrm>
            <a:prstGeom prst="arc">
              <a:avLst>
                <a:gd name="adj1" fmla="val 6641473"/>
                <a:gd name="adj2" fmla="val 1546038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55363" y="1154997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913506" y="3781094"/>
              <a:ext cx="2744987" cy="1180335"/>
            </a:xfrm>
            <a:prstGeom prst="arc">
              <a:avLst>
                <a:gd name="adj1" fmla="val 1090644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44188" y="1154998"/>
              <a:ext cx="674232" cy="2698264"/>
            </a:xfrm>
            <a:prstGeom prst="arc">
              <a:avLst>
                <a:gd name="adj1" fmla="val 6537064"/>
                <a:gd name="adj2" fmla="val 15457630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1" y="1145261"/>
              <a:ext cx="15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42700F7E-A05F-7A7E-6970-DA5F39DF70B3}"/>
                </a:ext>
              </a:extLst>
            </p:cNvPr>
            <p:cNvSpPr/>
            <p:nvPr/>
          </p:nvSpPr>
          <p:spPr>
            <a:xfrm rot="21146675">
              <a:off x="10364408" y="2497053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023FAFB-DF9A-C05C-39EB-6E42FA879CFF}"/>
                </a:ext>
              </a:extLst>
            </p:cNvPr>
            <p:cNvSpPr/>
            <p:nvPr/>
          </p:nvSpPr>
          <p:spPr>
            <a:xfrm rot="21146675">
              <a:off x="10399684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77F6D44-087B-5F56-8EB9-977A410DDDC8}"/>
                </a:ext>
              </a:extLst>
            </p:cNvPr>
            <p:cNvSpPr/>
            <p:nvPr/>
          </p:nvSpPr>
          <p:spPr>
            <a:xfrm rot="5400000" flipV="1">
              <a:off x="9864666" y="3942357"/>
              <a:ext cx="2215197" cy="1090820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53FE5A23-849F-51FC-F7F4-6452A22CF543}"/>
                </a:ext>
              </a:extLst>
            </p:cNvPr>
            <p:cNvSpPr/>
            <p:nvPr/>
          </p:nvSpPr>
          <p:spPr>
            <a:xfrm rot="21049360">
              <a:off x="10379746" y="2803164"/>
              <a:ext cx="1092353" cy="659175"/>
            </a:xfrm>
            <a:prstGeom prst="triangle">
              <a:avLst>
                <a:gd name="adj" fmla="val 92324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804AE51C-CD31-0183-7270-BF0DF27DF2ED}"/>
                </a:ext>
              </a:extLst>
            </p:cNvPr>
            <p:cNvSpPr/>
            <p:nvPr/>
          </p:nvSpPr>
          <p:spPr>
            <a:xfrm rot="21146675">
              <a:off x="7075962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11E7BFEC-889C-D84E-4824-AD67341A922C}"/>
                </a:ext>
              </a:extLst>
            </p:cNvPr>
            <p:cNvSpPr/>
            <p:nvPr/>
          </p:nvSpPr>
          <p:spPr>
            <a:xfrm rot="21146675">
              <a:off x="7111238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E2121947-8214-140C-08AB-723AEDC199D1}"/>
                </a:ext>
              </a:extLst>
            </p:cNvPr>
            <p:cNvSpPr/>
            <p:nvPr/>
          </p:nvSpPr>
          <p:spPr>
            <a:xfrm rot="5400000" flipV="1">
              <a:off x="6651542" y="3868290"/>
              <a:ext cx="2208775" cy="1232527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C0995DFF-0D1B-539A-EFBD-3DA9E77C01F4}"/>
                </a:ext>
              </a:extLst>
            </p:cNvPr>
            <p:cNvSpPr/>
            <p:nvPr/>
          </p:nvSpPr>
          <p:spPr>
            <a:xfrm rot="21146675">
              <a:off x="7081167" y="2651067"/>
              <a:ext cx="1255505" cy="820789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D424B4AF-6901-8096-039A-E6425299BDF0}"/>
                </a:ext>
              </a:extLst>
            </p:cNvPr>
            <p:cNvSpPr/>
            <p:nvPr/>
          </p:nvSpPr>
          <p:spPr>
            <a:xfrm rot="21146675">
              <a:off x="3420980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FF0747B-4D2E-69CA-FE15-685922CA53E9}"/>
                </a:ext>
              </a:extLst>
            </p:cNvPr>
            <p:cNvSpPr/>
            <p:nvPr/>
          </p:nvSpPr>
          <p:spPr>
            <a:xfrm rot="21146675">
              <a:off x="3456256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8B8EDDFB-2133-FB25-5FB7-5982BCECC09C}"/>
                </a:ext>
              </a:extLst>
            </p:cNvPr>
            <p:cNvSpPr/>
            <p:nvPr/>
          </p:nvSpPr>
          <p:spPr>
            <a:xfrm rot="5400000" flipV="1">
              <a:off x="3600806" y="4282223"/>
              <a:ext cx="2080386" cy="238991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1EF2861-A779-0238-850E-91FEFEEBD205}"/>
                </a:ext>
              </a:extLst>
            </p:cNvPr>
            <p:cNvSpPr/>
            <p:nvPr/>
          </p:nvSpPr>
          <p:spPr>
            <a:xfrm rot="21146675">
              <a:off x="3419212" y="2661890"/>
              <a:ext cx="1294918" cy="807654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B769D871-1B05-5BBA-4BDD-136FC4ACB102}"/>
                </a:ext>
              </a:extLst>
            </p:cNvPr>
            <p:cNvSpPr/>
            <p:nvPr/>
          </p:nvSpPr>
          <p:spPr>
            <a:xfrm rot="16200000">
              <a:off x="3256302" y="4184147"/>
              <a:ext cx="2227369" cy="288157"/>
            </a:xfrm>
            <a:prstGeom prst="parallelogram">
              <a:avLst>
                <a:gd name="adj" fmla="val 4583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C089B46-CC86-CFDC-4F02-AFE4C62782A8}"/>
                </a:ext>
              </a:extLst>
            </p:cNvPr>
            <p:cNvSpPr txBox="1"/>
            <p:nvPr/>
          </p:nvSpPr>
          <p:spPr>
            <a:xfrm>
              <a:off x="5878970" y="3717731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DC57B2A-BD60-A350-8DC7-7E289090D330}"/>
                </a:ext>
              </a:extLst>
            </p:cNvPr>
            <p:cNvSpPr txBox="1"/>
            <p:nvPr/>
          </p:nvSpPr>
          <p:spPr>
            <a:xfrm>
              <a:off x="9440659" y="3509948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3868F94-01CA-4986-409D-EC779FD38414}"/>
                </a:ext>
              </a:extLst>
            </p:cNvPr>
            <p:cNvSpPr/>
            <p:nvPr/>
          </p:nvSpPr>
          <p:spPr>
            <a:xfrm rot="21090094">
              <a:off x="3410656" y="2828393"/>
              <a:ext cx="1069950" cy="648000"/>
            </a:xfrm>
            <a:prstGeom prst="triangle">
              <a:avLst>
                <a:gd name="adj" fmla="val 938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8334" y="2948098"/>
              <a:ext cx="1763" cy="34061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05A00372-F9D3-32DD-AA8B-0D5A3BD59A69}"/>
                </a:ext>
              </a:extLst>
            </p:cNvPr>
            <p:cNvSpPr/>
            <p:nvPr/>
          </p:nvSpPr>
          <p:spPr>
            <a:xfrm>
              <a:off x="4626409" y="2140200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8372193" y="2861435"/>
              <a:ext cx="0" cy="28446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517674" y="2202647"/>
              <a:ext cx="0" cy="3685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AFE478D-E03D-D663-90A5-6D4E20CF2DD6}"/>
                </a:ext>
              </a:extLst>
            </p:cNvPr>
            <p:cNvSpPr/>
            <p:nvPr/>
          </p:nvSpPr>
          <p:spPr>
            <a:xfrm>
              <a:off x="8326538" y="32913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F0A7328-B0C8-75EC-25F7-375FD7B64C25}"/>
                </a:ext>
              </a:extLst>
            </p:cNvPr>
            <p:cNvSpPr/>
            <p:nvPr/>
          </p:nvSpPr>
          <p:spPr>
            <a:xfrm>
              <a:off x="8089400" y="256752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9816D083-F36C-A0DB-CC2D-CE95D657760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 flipV="1">
              <a:off x="8197400" y="2621527"/>
              <a:ext cx="753984" cy="136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2A6AF919-B53F-C8A8-2B60-8778D93B9EDD}"/>
                </a:ext>
              </a:extLst>
            </p:cNvPr>
            <p:cNvCxnSpPr>
              <a:cxnSpLocks/>
              <a:endCxn id="4" idx="7"/>
            </p:cNvCxnSpPr>
            <p:nvPr/>
          </p:nvCxnSpPr>
          <p:spPr>
            <a:xfrm flipH="1">
              <a:off x="8418722" y="2752890"/>
              <a:ext cx="532662" cy="5542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AB507C6-7314-4C42-AF84-2AAE95082C8D}"/>
                </a:ext>
              </a:extLst>
            </p:cNvPr>
            <p:cNvSpPr txBox="1"/>
            <p:nvPr/>
          </p:nvSpPr>
          <p:spPr>
            <a:xfrm>
              <a:off x="8600511" y="2398250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C68F938-9A8C-3798-2D29-E6DAFAD6A5E3}"/>
                </a:ext>
              </a:extLst>
            </p:cNvPr>
            <p:cNvSpPr txBox="1"/>
            <p:nvPr/>
          </p:nvSpPr>
          <p:spPr>
            <a:xfrm>
              <a:off x="-3016216" y="4248079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olume(58) =</a:t>
              </a:r>
              <a:r>
                <a:rPr lang="ja-JP" altLang="en-US" dirty="0"/>
                <a:t> </a:t>
              </a:r>
              <a:r>
                <a:rPr lang="en-US" altLang="ja-JP" dirty="0"/>
                <a:t>volume(58)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C298E40-5A79-B1D1-720C-594358564D30}"/>
                </a:ext>
              </a:extLst>
            </p:cNvPr>
            <p:cNvSpPr txBox="1"/>
            <p:nvPr/>
          </p:nvSpPr>
          <p:spPr>
            <a:xfrm>
              <a:off x="-3039753" y="4821295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6289CE0-30F6-4342-0F94-82E3AFE86F41}"/>
                </a:ext>
              </a:extLst>
            </p:cNvPr>
            <p:cNvSpPr txBox="1"/>
            <p:nvPr/>
          </p:nvSpPr>
          <p:spPr>
            <a:xfrm>
              <a:off x="7995508" y="1818444"/>
              <a:ext cx="188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4AACA9D8-DB1C-35C7-B9D2-8ABB418A9F17}"/>
                </a:ext>
              </a:extLst>
            </p:cNvPr>
            <p:cNvSpPr/>
            <p:nvPr/>
          </p:nvSpPr>
          <p:spPr>
            <a:xfrm>
              <a:off x="8308454" y="2125050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5E8E606-64F5-5A99-6BB3-6ADA7C97F535}"/>
                </a:ext>
              </a:extLst>
            </p:cNvPr>
            <p:cNvSpPr/>
            <p:nvPr/>
          </p:nvSpPr>
          <p:spPr>
            <a:xfrm>
              <a:off x="8218101" y="242979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F1879E1B-F61B-938A-1D50-9E63B5CF1464}"/>
                </a:ext>
              </a:extLst>
            </p:cNvPr>
            <p:cNvSpPr/>
            <p:nvPr/>
          </p:nvSpPr>
          <p:spPr>
            <a:xfrm>
              <a:off x="4579646" y="243994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31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EA2D206-2A28-CBEE-66CD-D500D3753E8A}"/>
              </a:ext>
            </a:extLst>
          </p:cNvPr>
          <p:cNvGrpSpPr/>
          <p:nvPr/>
        </p:nvGrpSpPr>
        <p:grpSpPr>
          <a:xfrm>
            <a:off x="-3246485" y="1145261"/>
            <a:ext cx="16248415" cy="5316106"/>
            <a:chOff x="-3246485" y="1145261"/>
            <a:chExt cx="16248415" cy="5316106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8157644" y="5734152"/>
              <a:ext cx="104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59.8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4348053" y="6092035"/>
              <a:ext cx="3023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</a:t>
              </a:r>
              <a:r>
                <a:rPr lang="en-US" altLang="ja-JP" dirty="0"/>
                <a:t>ceil(59.8)-1=60-1=59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252447" y="5887669"/>
              <a:ext cx="93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5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731828" y="5633675"/>
              <a:ext cx="92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</a:t>
              </a:r>
              <a:r>
                <a:rPr lang="en-US" altLang="ja-JP" dirty="0"/>
                <a:t>60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3924057" y="1833315"/>
              <a:ext cx="188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269059"/>
              <a:ext cx="674232" cy="2321467"/>
            </a:xfrm>
            <a:prstGeom prst="arc">
              <a:avLst>
                <a:gd name="adj1" fmla="val 6641473"/>
                <a:gd name="adj2" fmla="val 1546038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55363" y="1154997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741084" y="3760600"/>
              <a:ext cx="2932915" cy="1200830"/>
            </a:xfrm>
            <a:prstGeom prst="arc">
              <a:avLst>
                <a:gd name="adj1" fmla="val 1090644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44188" y="1154998"/>
              <a:ext cx="674232" cy="2698264"/>
            </a:xfrm>
            <a:prstGeom prst="arc">
              <a:avLst>
                <a:gd name="adj1" fmla="val 6537064"/>
                <a:gd name="adj2" fmla="val 15457630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1" y="1145261"/>
              <a:ext cx="15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42700F7E-A05F-7A7E-6970-DA5F39DF70B3}"/>
                </a:ext>
              </a:extLst>
            </p:cNvPr>
            <p:cNvSpPr/>
            <p:nvPr/>
          </p:nvSpPr>
          <p:spPr>
            <a:xfrm rot="21146675">
              <a:off x="10364408" y="2497053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023FAFB-DF9A-C05C-39EB-6E42FA879CFF}"/>
                </a:ext>
              </a:extLst>
            </p:cNvPr>
            <p:cNvSpPr/>
            <p:nvPr/>
          </p:nvSpPr>
          <p:spPr>
            <a:xfrm rot="21146675">
              <a:off x="10399684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77F6D44-087B-5F56-8EB9-977A410DDDC8}"/>
                </a:ext>
              </a:extLst>
            </p:cNvPr>
            <p:cNvSpPr/>
            <p:nvPr/>
          </p:nvSpPr>
          <p:spPr>
            <a:xfrm rot="5400000" flipV="1">
              <a:off x="9966302" y="3840721"/>
              <a:ext cx="2215197" cy="1294093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53FE5A23-849F-51FC-F7F4-6452A22CF543}"/>
                </a:ext>
              </a:extLst>
            </p:cNvPr>
            <p:cNvSpPr/>
            <p:nvPr/>
          </p:nvSpPr>
          <p:spPr>
            <a:xfrm rot="21049360">
              <a:off x="10368803" y="2666823"/>
              <a:ext cx="1290543" cy="780489"/>
            </a:xfrm>
            <a:prstGeom prst="triangle">
              <a:avLst>
                <a:gd name="adj" fmla="val 92324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804AE51C-CD31-0183-7270-BF0DF27DF2ED}"/>
                </a:ext>
              </a:extLst>
            </p:cNvPr>
            <p:cNvSpPr/>
            <p:nvPr/>
          </p:nvSpPr>
          <p:spPr>
            <a:xfrm rot="21146675">
              <a:off x="7075962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11E7BFEC-889C-D84E-4824-AD67341A922C}"/>
                </a:ext>
              </a:extLst>
            </p:cNvPr>
            <p:cNvSpPr/>
            <p:nvPr/>
          </p:nvSpPr>
          <p:spPr>
            <a:xfrm rot="21146675">
              <a:off x="7111238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E2121947-8214-140C-08AB-723AEDC199D1}"/>
                </a:ext>
              </a:extLst>
            </p:cNvPr>
            <p:cNvSpPr/>
            <p:nvPr/>
          </p:nvSpPr>
          <p:spPr>
            <a:xfrm rot="5400000" flipV="1">
              <a:off x="6721715" y="3779478"/>
              <a:ext cx="2227415" cy="139151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C0995DFF-0D1B-539A-EFBD-3DA9E77C01F4}"/>
                </a:ext>
              </a:extLst>
            </p:cNvPr>
            <p:cNvSpPr/>
            <p:nvPr/>
          </p:nvSpPr>
          <p:spPr>
            <a:xfrm rot="21146675">
              <a:off x="7141850" y="2571001"/>
              <a:ext cx="1334608" cy="853760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D424B4AF-6901-8096-039A-E6425299BDF0}"/>
                </a:ext>
              </a:extLst>
            </p:cNvPr>
            <p:cNvSpPr/>
            <p:nvPr/>
          </p:nvSpPr>
          <p:spPr>
            <a:xfrm rot="21146675">
              <a:off x="3420980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FF0747B-4D2E-69CA-FE15-685922CA53E9}"/>
                </a:ext>
              </a:extLst>
            </p:cNvPr>
            <p:cNvSpPr/>
            <p:nvPr/>
          </p:nvSpPr>
          <p:spPr>
            <a:xfrm rot="21146675">
              <a:off x="3456256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8B8EDDFB-2133-FB25-5FB7-5982BCECC09C}"/>
                </a:ext>
              </a:extLst>
            </p:cNvPr>
            <p:cNvSpPr/>
            <p:nvPr/>
          </p:nvSpPr>
          <p:spPr>
            <a:xfrm rot="5400000" flipV="1">
              <a:off x="3788038" y="4293712"/>
              <a:ext cx="2052000" cy="177186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1EF2861-A779-0238-850E-91FEFEEBD205}"/>
                </a:ext>
              </a:extLst>
            </p:cNvPr>
            <p:cNvSpPr/>
            <p:nvPr/>
          </p:nvSpPr>
          <p:spPr>
            <a:xfrm rot="21146675">
              <a:off x="3412845" y="2565446"/>
              <a:ext cx="1429488" cy="895633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B769D871-1B05-5BBA-4BDD-136FC4ACB102}"/>
                </a:ext>
              </a:extLst>
            </p:cNvPr>
            <p:cNvSpPr/>
            <p:nvPr/>
          </p:nvSpPr>
          <p:spPr>
            <a:xfrm rot="16200000">
              <a:off x="3496537" y="4173014"/>
              <a:ext cx="2182424" cy="288157"/>
            </a:xfrm>
            <a:prstGeom prst="parallelogram">
              <a:avLst>
                <a:gd name="adj" fmla="val 4583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C089B46-CC86-CFDC-4F02-AFE4C62782A8}"/>
                </a:ext>
              </a:extLst>
            </p:cNvPr>
            <p:cNvSpPr txBox="1"/>
            <p:nvPr/>
          </p:nvSpPr>
          <p:spPr>
            <a:xfrm>
              <a:off x="5878970" y="3717731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DC57B2A-BD60-A350-8DC7-7E289090D330}"/>
                </a:ext>
              </a:extLst>
            </p:cNvPr>
            <p:cNvSpPr txBox="1"/>
            <p:nvPr/>
          </p:nvSpPr>
          <p:spPr>
            <a:xfrm>
              <a:off x="9440659" y="3509948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3868F94-01CA-4986-409D-EC779FD38414}"/>
                </a:ext>
              </a:extLst>
            </p:cNvPr>
            <p:cNvSpPr/>
            <p:nvPr/>
          </p:nvSpPr>
          <p:spPr>
            <a:xfrm rot="21090094">
              <a:off x="3399994" y="2684892"/>
              <a:ext cx="1274474" cy="777098"/>
            </a:xfrm>
            <a:prstGeom prst="triangle">
              <a:avLst>
                <a:gd name="adj" fmla="val 938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05A00372-F9D3-32DD-AA8B-0D5A3BD59A69}"/>
                </a:ext>
              </a:extLst>
            </p:cNvPr>
            <p:cNvSpPr/>
            <p:nvPr/>
          </p:nvSpPr>
          <p:spPr>
            <a:xfrm>
              <a:off x="4626409" y="2140200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180" y="2880362"/>
              <a:ext cx="0" cy="2918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720947" y="2948098"/>
              <a:ext cx="0" cy="2939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F093B4A-FFAD-4EE9-BC6B-CDC1A30913E1}"/>
                </a:ext>
              </a:extLst>
            </p:cNvPr>
            <p:cNvSpPr txBox="1"/>
            <p:nvPr/>
          </p:nvSpPr>
          <p:spPr>
            <a:xfrm>
              <a:off x="7947948" y="1843967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9A0EF590-7225-215E-B051-4EE917A42422}"/>
                </a:ext>
              </a:extLst>
            </p:cNvPr>
            <p:cNvSpPr/>
            <p:nvPr/>
          </p:nvSpPr>
          <p:spPr>
            <a:xfrm>
              <a:off x="8268889" y="2159127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DFF31805-2281-29EE-5904-0747E98E9C63}"/>
                </a:ext>
              </a:extLst>
            </p:cNvPr>
            <p:cNvSpPr/>
            <p:nvPr/>
          </p:nvSpPr>
          <p:spPr>
            <a:xfrm>
              <a:off x="11577779" y="2151653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1299A2F-0687-8F7A-D280-F9650AFB213A}"/>
                </a:ext>
              </a:extLst>
            </p:cNvPr>
            <p:cNvSpPr txBox="1"/>
            <p:nvPr/>
          </p:nvSpPr>
          <p:spPr>
            <a:xfrm>
              <a:off x="11118558" y="1810081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C903381-7FC1-315C-3700-DBE0AF5DF306}"/>
                </a:ext>
              </a:extLst>
            </p:cNvPr>
            <p:cNvSpPr/>
            <p:nvPr/>
          </p:nvSpPr>
          <p:spPr>
            <a:xfrm>
              <a:off x="8502789" y="3286102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7364CEE-5179-C04B-DD7E-15DFD20BB7FF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8594973" y="2763631"/>
              <a:ext cx="550364" cy="5382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1B8F69A-826C-AC8E-8A32-8ED6D3EFD67D}"/>
                </a:ext>
              </a:extLst>
            </p:cNvPr>
            <p:cNvSpPr txBox="1"/>
            <p:nvPr/>
          </p:nvSpPr>
          <p:spPr>
            <a:xfrm>
              <a:off x="8568434" y="2425077"/>
              <a:ext cx="2515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9EE7618-A74D-D917-8195-4C3A42E287B7}"/>
                </a:ext>
              </a:extLst>
            </p:cNvPr>
            <p:cNvSpPr txBox="1"/>
            <p:nvPr/>
          </p:nvSpPr>
          <p:spPr>
            <a:xfrm>
              <a:off x="-3246485" y="4260891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</a:t>
              </a:r>
              <a:r>
                <a:rPr lang="en-US" altLang="ja-JP" dirty="0"/>
                <a:t>59</a:t>
              </a:r>
              <a:r>
                <a:rPr kumimoji="1" lang="en-US" altLang="ja-JP" dirty="0"/>
                <a:t>) =</a:t>
              </a:r>
              <a:r>
                <a:rPr lang="ja-JP" altLang="en-US" dirty="0"/>
                <a:t> </a:t>
              </a:r>
              <a:r>
                <a:rPr lang="en-US" altLang="ja-JP" dirty="0"/>
                <a:t>volume(59)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0932" y="2940736"/>
              <a:ext cx="12990" cy="275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4719043" y="2995066"/>
              <a:ext cx="0" cy="3151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82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C25C3B8-E14B-B954-F9CF-3F98CBD52006}"/>
              </a:ext>
            </a:extLst>
          </p:cNvPr>
          <p:cNvGrpSpPr/>
          <p:nvPr/>
        </p:nvGrpSpPr>
        <p:grpSpPr>
          <a:xfrm>
            <a:off x="-2673947" y="523214"/>
            <a:ext cx="12735632" cy="4805292"/>
            <a:chOff x="-2673947" y="523214"/>
            <a:chExt cx="12735632" cy="4805292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488BABE-5C4A-28EE-A57E-667F4A2CD5BA}"/>
                </a:ext>
              </a:extLst>
            </p:cNvPr>
            <p:cNvSpPr/>
            <p:nvPr/>
          </p:nvSpPr>
          <p:spPr>
            <a:xfrm rot="21146675">
              <a:off x="3715418" y="118954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5F52E61E-940B-D6C2-95C1-CD279FC2F3A8}"/>
                </a:ext>
              </a:extLst>
            </p:cNvPr>
            <p:cNvSpPr/>
            <p:nvPr/>
          </p:nvSpPr>
          <p:spPr>
            <a:xfrm rot="21146675">
              <a:off x="3750694" y="388411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F5A72065-4392-54F4-DBEE-33DA58E77F11}"/>
                </a:ext>
              </a:extLst>
            </p:cNvPr>
            <p:cNvSpPr/>
            <p:nvPr/>
          </p:nvSpPr>
          <p:spPr>
            <a:xfrm rot="5400000" flipV="1">
              <a:off x="4719241" y="2801485"/>
              <a:ext cx="2075400" cy="353642"/>
            </a:xfrm>
            <a:prstGeom prst="parallelogram">
              <a:avLst>
                <a:gd name="adj" fmla="val 10258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50469F07-4705-2684-0586-2BB5B663ECA6}"/>
                </a:ext>
              </a:extLst>
            </p:cNvPr>
            <p:cNvSpPr/>
            <p:nvPr/>
          </p:nvSpPr>
          <p:spPr>
            <a:xfrm rot="21212271">
              <a:off x="5563021" y="1637845"/>
              <a:ext cx="346117" cy="3161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3E2C27F-DA36-74B8-A726-940460BD38BE}"/>
                </a:ext>
              </a:extLst>
            </p:cNvPr>
            <p:cNvSpPr txBox="1"/>
            <p:nvPr/>
          </p:nvSpPr>
          <p:spPr>
            <a:xfrm>
              <a:off x="6247255" y="1386195"/>
              <a:ext cx="2134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r>
                <a:rPr kumimoji="1" lang="en-US" altLang="ja-JP" dirty="0"/>
                <a:t>(1) = 80.3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5C4A5B97-7CF8-971F-8C3D-CE5F8250A9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2" y="980306"/>
              <a:ext cx="0" cy="399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E4016A0-ADFD-D48E-AA5D-FAAF524121B8}"/>
                </a:ext>
              </a:extLst>
            </p:cNvPr>
            <p:cNvSpPr txBox="1"/>
            <p:nvPr/>
          </p:nvSpPr>
          <p:spPr>
            <a:xfrm>
              <a:off x="5160540" y="4959174"/>
              <a:ext cx="490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ceil</a:t>
              </a:r>
              <a:r>
                <a:rPr kumimoji="1" lang="en-US" altLang="ja-JP" dirty="0"/>
                <a:t>(</a:t>
              </a:r>
              <a:r>
                <a:rPr lang="en-US" altLang="ja-JP" dirty="0"/>
                <a:t>80.3</a:t>
              </a:r>
              <a:r>
                <a:rPr kumimoji="1" lang="en-US" altLang="ja-JP" dirty="0"/>
                <a:t>) – 1 = 81 - 1 = 80</a:t>
              </a:r>
              <a:endParaRPr kumimoji="1" lang="ja-JP" altLang="en-US" dirty="0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BEC07FC4-D080-6097-F2F1-FE57B8E5878F}"/>
                </a:ext>
              </a:extLst>
            </p:cNvPr>
            <p:cNvSpPr/>
            <p:nvPr/>
          </p:nvSpPr>
          <p:spPr>
            <a:xfrm flipH="1">
              <a:off x="-1451728" y="2430566"/>
              <a:ext cx="7288268" cy="1180335"/>
            </a:xfrm>
            <a:prstGeom prst="arc">
              <a:avLst>
                <a:gd name="adj1" fmla="val 10868133"/>
                <a:gd name="adj2" fmla="val 2094943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79535D-5029-DBD4-1D00-D3A2C6B95F02}"/>
                </a:ext>
              </a:extLst>
            </p:cNvPr>
            <p:cNvSpPr txBox="1"/>
            <p:nvPr/>
          </p:nvSpPr>
          <p:spPr>
            <a:xfrm>
              <a:off x="-2624481" y="2545610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r>
                <a:rPr kumimoji="1" lang="ja-JP" altLang="en-US" dirty="0"/>
                <a:t>に代入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72C5ACC-C16A-D10F-FF5B-44D7FF5F8FC2}"/>
                </a:ext>
              </a:extLst>
            </p:cNvPr>
            <p:cNvSpPr txBox="1"/>
            <p:nvPr/>
          </p:nvSpPr>
          <p:spPr>
            <a:xfrm>
              <a:off x="-2624481" y="3088661"/>
              <a:ext cx="641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olume(80) =</a:t>
              </a:r>
              <a:r>
                <a:rPr lang="ja-JP" altLang="en-US" dirty="0"/>
                <a:t> </a:t>
              </a:r>
              <a:r>
                <a:rPr lang="en-US" altLang="ja-JP" dirty="0"/>
                <a:t>volume(80) + 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F81D98E-E0D3-2A58-8939-6013C2933773}"/>
                </a:ext>
              </a:extLst>
            </p:cNvPr>
            <p:cNvSpPr txBox="1"/>
            <p:nvPr/>
          </p:nvSpPr>
          <p:spPr>
            <a:xfrm>
              <a:off x="-2624481" y="2026145"/>
              <a:ext cx="18846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 0</a:t>
              </a:r>
              <a:endParaRPr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898B6B-9DCE-25DB-9A02-018E89048B45}"/>
                </a:ext>
              </a:extLst>
            </p:cNvPr>
            <p:cNvSpPr txBox="1"/>
            <p:nvPr/>
          </p:nvSpPr>
          <p:spPr>
            <a:xfrm>
              <a:off x="-2673947" y="3576368"/>
              <a:ext cx="3305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78F098C-5791-CAEB-E10A-C3C66A593B7F}"/>
                </a:ext>
              </a:extLst>
            </p:cNvPr>
            <p:cNvSpPr txBox="1"/>
            <p:nvPr/>
          </p:nvSpPr>
          <p:spPr>
            <a:xfrm>
              <a:off x="4016659" y="795640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B1B8B19B-FB74-44B4-06EB-DA044AE01159}"/>
                </a:ext>
              </a:extLst>
            </p:cNvPr>
            <p:cNvSpPr/>
            <p:nvPr/>
          </p:nvSpPr>
          <p:spPr>
            <a:xfrm>
              <a:off x="5892484" y="1596944"/>
              <a:ext cx="1013011" cy="1075781"/>
            </a:xfrm>
            <a:prstGeom prst="arc">
              <a:avLst>
                <a:gd name="adj1" fmla="val 12293510"/>
                <a:gd name="adj2" fmla="val 15574300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563A5DD-A077-16BC-44BA-63BDA30253CC}"/>
                </a:ext>
              </a:extLst>
            </p:cNvPr>
            <p:cNvSpPr/>
            <p:nvPr/>
          </p:nvSpPr>
          <p:spPr>
            <a:xfrm>
              <a:off x="5881704" y="187995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3114264-3A44-CDE9-D368-01C150263D0F}"/>
                </a:ext>
              </a:extLst>
            </p:cNvPr>
            <p:cNvSpPr/>
            <p:nvPr/>
          </p:nvSpPr>
          <p:spPr>
            <a:xfrm>
              <a:off x="5528062" y="1918145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F84F07B-3450-1973-E8AE-9132E549C12A}"/>
                </a:ext>
              </a:extLst>
            </p:cNvPr>
            <p:cNvSpPr/>
            <p:nvPr/>
          </p:nvSpPr>
          <p:spPr>
            <a:xfrm>
              <a:off x="5466160" y="1580080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95548E7-2F85-FAEA-BDAE-39AFE8E4112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520160" y="855494"/>
              <a:ext cx="575840" cy="724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BC0A598-BFF1-702F-8531-6DC135702FA0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5620246" y="847906"/>
              <a:ext cx="494022" cy="10860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DDE5688-3BD8-E5A1-2C11-3D41463517AE}"/>
                </a:ext>
              </a:extLst>
            </p:cNvPr>
            <p:cNvSpPr txBox="1"/>
            <p:nvPr/>
          </p:nvSpPr>
          <p:spPr>
            <a:xfrm>
              <a:off x="5836540" y="523214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70E9262-DF53-68F4-6196-AAE773D9561F}"/>
              </a:ext>
            </a:extLst>
          </p:cNvPr>
          <p:cNvGrpSpPr/>
          <p:nvPr/>
        </p:nvGrpSpPr>
        <p:grpSpPr>
          <a:xfrm>
            <a:off x="-2696943" y="605233"/>
            <a:ext cx="15770630" cy="4941814"/>
            <a:chOff x="-2696943" y="605233"/>
            <a:chExt cx="15770630" cy="4941814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9730088" y="1534857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9765364" y="422943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0765124" y="3162493"/>
              <a:ext cx="2051598" cy="340179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60045">
              <a:off x="11601154" y="2031670"/>
              <a:ext cx="326521" cy="268541"/>
            </a:xfrm>
            <a:prstGeom prst="triangle">
              <a:avLst>
                <a:gd name="adj" fmla="val 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441642" y="153485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476918" y="422943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7325438" y="3037067"/>
              <a:ext cx="2121453" cy="608692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8022876" y="1720626"/>
              <a:ext cx="603195" cy="602927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2786660" y="153485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2821936" y="422943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3498558" y="3289356"/>
              <a:ext cx="2067691" cy="179420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4406898" y="1795782"/>
              <a:ext cx="573040" cy="529052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5244650" y="2755535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8806339" y="2547752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378136">
              <a:off x="4614201" y="1978706"/>
              <a:ext cx="372594" cy="32571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2693" y="1033158"/>
              <a:ext cx="4150" cy="41014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7466763" y="4623717"/>
              <a:ext cx="15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79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4115258" y="5177715"/>
              <a:ext cx="177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79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2114" y="1033158"/>
              <a:ext cx="0" cy="3667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0833" y="1495619"/>
              <a:ext cx="0" cy="352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377863" y="5021517"/>
              <a:ext cx="104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</a:t>
              </a:r>
              <a:r>
                <a:rPr lang="en-US" altLang="ja-JP" dirty="0"/>
                <a:t>80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819" y="1183041"/>
              <a:ext cx="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537494" y="4639473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80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3178764" y="1116355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8F359E-ADAF-3A64-69A1-0402F6A3910A}"/>
                </a:ext>
              </a:extLst>
            </p:cNvPr>
            <p:cNvSpPr txBox="1"/>
            <p:nvPr/>
          </p:nvSpPr>
          <p:spPr>
            <a:xfrm>
              <a:off x="12060675" y="2059633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endParaRPr kumimoji="1" lang="en-US" altLang="ja-JP" dirty="0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759176" y="620605"/>
              <a:ext cx="674232" cy="1724615"/>
            </a:xfrm>
            <a:prstGeom prst="arc">
              <a:avLst>
                <a:gd name="adj1" fmla="val 18184773"/>
                <a:gd name="adj2" fmla="val 446623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7293928" y="605233"/>
              <a:ext cx="213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2362153" y="2724062"/>
              <a:ext cx="2170250" cy="1180335"/>
            </a:xfrm>
            <a:prstGeom prst="arc">
              <a:avLst>
                <a:gd name="adj1" fmla="val 10976714"/>
                <a:gd name="adj2" fmla="val 21543165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1143473" y="781340"/>
              <a:ext cx="674232" cy="1724615"/>
            </a:xfrm>
            <a:prstGeom prst="arc">
              <a:avLst>
                <a:gd name="adj1" fmla="val 17488994"/>
                <a:gd name="adj2" fmla="val 4167112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1238475" y="702240"/>
              <a:ext cx="149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FAFBDCA-23FF-3961-93EA-1EA076974663}"/>
                </a:ext>
              </a:extLst>
            </p:cNvPr>
            <p:cNvSpPr txBox="1"/>
            <p:nvPr/>
          </p:nvSpPr>
          <p:spPr>
            <a:xfrm>
              <a:off x="8584697" y="1806020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endParaRPr kumimoji="1" lang="en-US" altLang="ja-JP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D1103B1-7387-8A82-62A9-92F4A2F17944}"/>
                </a:ext>
              </a:extLst>
            </p:cNvPr>
            <p:cNvSpPr txBox="1"/>
            <p:nvPr/>
          </p:nvSpPr>
          <p:spPr>
            <a:xfrm>
              <a:off x="4888722" y="1846165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endParaRPr kumimoji="1" lang="en-US" altLang="ja-JP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9D9277E-53D6-EC09-7EDA-F5D0C76A3694}"/>
                </a:ext>
              </a:extLst>
            </p:cNvPr>
            <p:cNvSpPr txBox="1"/>
            <p:nvPr/>
          </p:nvSpPr>
          <p:spPr>
            <a:xfrm>
              <a:off x="10285179" y="1178437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8C53D3A-08AD-206B-989D-61C8786D87EE}"/>
                </a:ext>
              </a:extLst>
            </p:cNvPr>
            <p:cNvSpPr txBox="1"/>
            <p:nvPr/>
          </p:nvSpPr>
          <p:spPr>
            <a:xfrm>
              <a:off x="6882076" y="1147165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34C4F69-BB33-C8C7-3BC6-73B5CD218D8A}"/>
                </a:ext>
              </a:extLst>
            </p:cNvPr>
            <p:cNvSpPr txBox="1"/>
            <p:nvPr/>
          </p:nvSpPr>
          <p:spPr>
            <a:xfrm>
              <a:off x="-2673406" y="3207846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olume(79) =</a:t>
              </a:r>
              <a:r>
                <a:rPr lang="ja-JP" altLang="en-US" dirty="0"/>
                <a:t> </a:t>
              </a:r>
              <a:r>
                <a:rPr lang="en-US" altLang="ja-JP" dirty="0"/>
                <a:t>volume(79)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A5AB1-B52B-7C21-E8AB-7B588FDB9BFA}"/>
                </a:ext>
              </a:extLst>
            </p:cNvPr>
            <p:cNvSpPr txBox="1"/>
            <p:nvPr/>
          </p:nvSpPr>
          <p:spPr>
            <a:xfrm>
              <a:off x="-2696943" y="3781062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0177024-BF0E-E4DB-6558-456BA497F2BA}"/>
                </a:ext>
              </a:extLst>
            </p:cNvPr>
            <p:cNvSpPr/>
            <p:nvPr/>
          </p:nvSpPr>
          <p:spPr>
            <a:xfrm>
              <a:off x="8027817" y="2314183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6F12CD51-5BE4-0970-48D4-FF042B57988C}"/>
                </a:ext>
              </a:extLst>
            </p:cNvPr>
            <p:cNvSpPr/>
            <p:nvPr/>
          </p:nvSpPr>
          <p:spPr>
            <a:xfrm>
              <a:off x="7946396" y="1730938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47D7CCA-EE23-7849-850B-CABB73E415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6620882" y="1784938"/>
              <a:ext cx="1325514" cy="97059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687A6F3-90B1-025C-F40D-EE6B6A34F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89" y="2392571"/>
              <a:ext cx="1393649" cy="3811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6407CC2-85B7-9EDC-F0A4-C9685D0DD059}"/>
                </a:ext>
              </a:extLst>
            </p:cNvPr>
            <p:cNvSpPr txBox="1"/>
            <p:nvPr/>
          </p:nvSpPr>
          <p:spPr>
            <a:xfrm>
              <a:off x="5774505" y="2764979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92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B4F9EABC-95E7-5084-602D-922B9720CA4B}"/>
              </a:ext>
            </a:extLst>
          </p:cNvPr>
          <p:cNvGrpSpPr/>
          <p:nvPr/>
        </p:nvGrpSpPr>
        <p:grpSpPr>
          <a:xfrm>
            <a:off x="-2963444" y="632942"/>
            <a:ext cx="15332364" cy="4762394"/>
            <a:chOff x="-2963444" y="632942"/>
            <a:chExt cx="15332364" cy="4762394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9362253" y="156256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9397529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0263534" y="3080990"/>
              <a:ext cx="2076142" cy="58314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60045">
              <a:off x="10969226" y="1809600"/>
              <a:ext cx="574200" cy="528850"/>
            </a:xfrm>
            <a:prstGeom prst="triangle">
              <a:avLst>
                <a:gd name="adj" fmla="val 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073807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109083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827543" y="3011094"/>
              <a:ext cx="2170412" cy="765016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7477879" y="1603636"/>
              <a:ext cx="770804" cy="75932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2418825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2454101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2959793" y="3301691"/>
              <a:ext cx="2052000" cy="252000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3790013" y="1575508"/>
              <a:ext cx="805717" cy="793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876815" y="2783244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8438505" y="254632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211959">
              <a:off x="4112105" y="1848430"/>
              <a:ext cx="488811" cy="504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0040" y="2102177"/>
              <a:ext cx="19753" cy="2871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3569853" y="5026004"/>
              <a:ext cx="273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slice_X</a:t>
              </a:r>
              <a:r>
                <a:rPr kumimoji="1" lang="en-US" altLang="ja-JP" dirty="0"/>
                <a:t> = 60</a:t>
              </a: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4111794" y="2017336"/>
              <a:ext cx="17892" cy="26958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0028" y="2017336"/>
              <a:ext cx="3" cy="2666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0769553" y="4648801"/>
              <a:ext cx="104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61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2984" y="1884652"/>
              <a:ext cx="7257" cy="307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3961995" y="4657113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6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1178721" y="991004"/>
              <a:ext cx="246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391341" y="648314"/>
              <a:ext cx="674232" cy="1724615"/>
            </a:xfrm>
            <a:prstGeom prst="arc">
              <a:avLst>
                <a:gd name="adj1" fmla="val 18184773"/>
                <a:gd name="adj2" fmla="val 446623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26093" y="632942"/>
              <a:ext cx="213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994785" y="2736135"/>
              <a:ext cx="2019074" cy="1001657"/>
            </a:xfrm>
            <a:prstGeom prst="arc">
              <a:avLst>
                <a:gd name="adj1" fmla="val 10905095"/>
                <a:gd name="adj2" fmla="val 21486700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31056" y="812387"/>
              <a:ext cx="674232" cy="1724615"/>
            </a:xfrm>
            <a:prstGeom prst="arc">
              <a:avLst>
                <a:gd name="adj1" fmla="val 17488994"/>
                <a:gd name="adj2" fmla="val 4167112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870640" y="729949"/>
              <a:ext cx="149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9D9277E-53D6-EC09-7EDA-F5D0C76A3694}"/>
                </a:ext>
              </a:extLst>
            </p:cNvPr>
            <p:cNvSpPr txBox="1"/>
            <p:nvPr/>
          </p:nvSpPr>
          <p:spPr>
            <a:xfrm>
              <a:off x="9275532" y="1002274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8C53D3A-08AD-206B-989D-61C8786D87EE}"/>
                </a:ext>
              </a:extLst>
            </p:cNvPr>
            <p:cNvSpPr txBox="1"/>
            <p:nvPr/>
          </p:nvSpPr>
          <p:spPr>
            <a:xfrm>
              <a:off x="5060637" y="991004"/>
              <a:ext cx="1875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F5BD0DC-A1DD-E021-7649-E5E1CDA67AE7}"/>
                </a:ext>
              </a:extLst>
            </p:cNvPr>
            <p:cNvSpPr txBox="1"/>
            <p:nvPr/>
          </p:nvSpPr>
          <p:spPr>
            <a:xfrm>
              <a:off x="5743052" y="5012140"/>
              <a:ext cx="419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ceil(59.8)= 60</a:t>
              </a:r>
              <a:endParaRPr kumimoji="1" lang="en-US" altLang="ja-JP" dirty="0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1555469-B99B-E680-A265-507870DC3CE6}"/>
                </a:ext>
              </a:extLst>
            </p:cNvPr>
            <p:cNvSpPr/>
            <p:nvPr/>
          </p:nvSpPr>
          <p:spPr>
            <a:xfrm flipH="1">
              <a:off x="2201071" y="1237980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2A81EBCA-BFBB-3888-D716-346D9B1A6594}"/>
                </a:ext>
              </a:extLst>
            </p:cNvPr>
            <p:cNvSpPr/>
            <p:nvPr/>
          </p:nvSpPr>
          <p:spPr>
            <a:xfrm>
              <a:off x="3569853" y="147478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A86CD3A-7ED2-B41D-7CC4-B62132B9150C}"/>
                </a:ext>
              </a:extLst>
            </p:cNvPr>
            <p:cNvSpPr txBox="1"/>
            <p:nvPr/>
          </p:nvSpPr>
          <p:spPr>
            <a:xfrm>
              <a:off x="-2939907" y="3101095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olume(60) =</a:t>
              </a:r>
              <a:r>
                <a:rPr lang="ja-JP" altLang="en-US" dirty="0"/>
                <a:t> </a:t>
              </a:r>
              <a:r>
                <a:rPr lang="en-US" altLang="ja-JP" dirty="0"/>
                <a:t>volume(60)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6AB7DE8-4F9C-4364-364D-B058B286F5E0}"/>
                </a:ext>
              </a:extLst>
            </p:cNvPr>
            <p:cNvSpPr txBox="1"/>
            <p:nvPr/>
          </p:nvSpPr>
          <p:spPr>
            <a:xfrm>
              <a:off x="-2963444" y="3674311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FAE3352-57EC-D629-1B0D-73FAF5E84CC8}"/>
                </a:ext>
              </a:extLst>
            </p:cNvPr>
            <p:cNvSpPr/>
            <p:nvPr/>
          </p:nvSpPr>
          <p:spPr>
            <a:xfrm>
              <a:off x="7456471" y="236008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B18B8570-0491-0832-9A01-5E883F3E2374}"/>
                </a:ext>
              </a:extLst>
            </p:cNvPr>
            <p:cNvSpPr/>
            <p:nvPr/>
          </p:nvSpPr>
          <p:spPr>
            <a:xfrm>
              <a:off x="7373754" y="1607194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E51A670-C4EE-2B80-D066-D136279A13C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6038846" y="1661194"/>
              <a:ext cx="1334908" cy="11584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6B610B44-D4C2-EBDC-AA1B-339B31471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743" y="2438475"/>
              <a:ext cx="1393649" cy="3811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3232AF4-0B08-C18D-6033-C4E2FF14F9A5}"/>
                </a:ext>
              </a:extLst>
            </p:cNvPr>
            <p:cNvSpPr txBox="1"/>
            <p:nvPr/>
          </p:nvSpPr>
          <p:spPr>
            <a:xfrm>
              <a:off x="5551204" y="2784159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75481A89-EEED-9A08-7C1D-A4BD439E399B}"/>
                </a:ext>
              </a:extLst>
            </p:cNvPr>
            <p:cNvSpPr/>
            <p:nvPr/>
          </p:nvSpPr>
          <p:spPr>
            <a:xfrm flipH="1">
              <a:off x="5849577" y="1258709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914A025-1089-E24A-68FE-E6681FE17E0A}"/>
                </a:ext>
              </a:extLst>
            </p:cNvPr>
            <p:cNvSpPr/>
            <p:nvPr/>
          </p:nvSpPr>
          <p:spPr>
            <a:xfrm>
              <a:off x="7218359" y="14955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弧 47">
              <a:extLst>
                <a:ext uri="{FF2B5EF4-FFF2-40B4-BE49-F238E27FC236}">
                  <a16:creationId xmlns:a16="http://schemas.microsoft.com/office/drawing/2014/main" id="{FF836C93-E20D-F469-4E6B-BEA9F922AD3C}"/>
                </a:ext>
              </a:extLst>
            </p:cNvPr>
            <p:cNvSpPr/>
            <p:nvPr/>
          </p:nvSpPr>
          <p:spPr>
            <a:xfrm flipH="1">
              <a:off x="9159505" y="1254013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9BFF574A-89D1-51C1-48AB-CFBFFE8C9C8F}"/>
                </a:ext>
              </a:extLst>
            </p:cNvPr>
            <p:cNvSpPr/>
            <p:nvPr/>
          </p:nvSpPr>
          <p:spPr>
            <a:xfrm>
              <a:off x="10528287" y="1490820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86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E5305E1-9736-8A10-6E5B-1945F85FC3F4}"/>
              </a:ext>
            </a:extLst>
          </p:cNvPr>
          <p:cNvGrpSpPr/>
          <p:nvPr/>
        </p:nvGrpSpPr>
        <p:grpSpPr>
          <a:xfrm>
            <a:off x="1015024" y="-292388"/>
            <a:ext cx="9975705" cy="7866640"/>
            <a:chOff x="1015024" y="-292388"/>
            <a:chExt cx="9975705" cy="786664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BACC02E-62E4-994F-F45B-580E9537ED47}"/>
                </a:ext>
              </a:extLst>
            </p:cNvPr>
            <p:cNvGrpSpPr/>
            <p:nvPr/>
          </p:nvGrpSpPr>
          <p:grpSpPr>
            <a:xfrm>
              <a:off x="3661958" y="407323"/>
              <a:ext cx="5191135" cy="5670748"/>
              <a:chOff x="3172753" y="405839"/>
              <a:chExt cx="5191135" cy="5670748"/>
            </a:xfrm>
          </p:grpSpPr>
          <p:sp>
            <p:nvSpPr>
              <p:cNvPr id="2" name="二等辺三角形 1">
                <a:extLst>
                  <a:ext uri="{FF2B5EF4-FFF2-40B4-BE49-F238E27FC236}">
                    <a16:creationId xmlns:a16="http://schemas.microsoft.com/office/drawing/2014/main" id="{608A577A-CBCA-BAB9-8988-3EC92B7B34E7}"/>
                  </a:ext>
                </a:extLst>
              </p:cNvPr>
              <p:cNvSpPr/>
              <p:nvPr/>
            </p:nvSpPr>
            <p:spPr>
              <a:xfrm rot="21146675">
                <a:off x="3172753" y="405839"/>
                <a:ext cx="5107845" cy="1742422"/>
              </a:xfrm>
              <a:prstGeom prst="triangle">
                <a:avLst>
                  <a:gd name="adj" fmla="val 58671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94BE0028-C296-E47C-8D7E-8D6C3F614C15}"/>
                  </a:ext>
                </a:extLst>
              </p:cNvPr>
              <p:cNvSpPr/>
              <p:nvPr/>
            </p:nvSpPr>
            <p:spPr>
              <a:xfrm rot="21146675">
                <a:off x="3256043" y="5601074"/>
                <a:ext cx="5107845" cy="475513"/>
              </a:xfrm>
              <a:prstGeom prst="triangle">
                <a:avLst>
                  <a:gd name="adj" fmla="val 58671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96F857B9-0399-4391-74DA-E284BE50D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36" y="6078071"/>
              <a:ext cx="7109011" cy="932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026A10D-C8FD-51BF-365C-B0251D160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5872" y="6544235"/>
              <a:ext cx="1629904" cy="4661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58EA351-8840-0033-07CE-97259DF07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2260" y="340659"/>
              <a:ext cx="0" cy="7233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0DD23B6-CEE2-DC82-FA12-3C6D46622EF0}"/>
                    </a:ext>
                  </a:extLst>
                </p:cNvPr>
                <p:cNvSpPr txBox="1"/>
                <p:nvPr/>
              </p:nvSpPr>
              <p:spPr>
                <a:xfrm>
                  <a:off x="9610164" y="5708739"/>
                  <a:ext cx="9144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54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0DD23B6-CEE2-DC82-FA12-3C6D46622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164" y="5708739"/>
                  <a:ext cx="914400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5BA35DC-B133-EEDE-834E-E05648A8E4F2}"/>
                    </a:ext>
                  </a:extLst>
                </p:cNvPr>
                <p:cNvSpPr txBox="1"/>
                <p:nvPr/>
              </p:nvSpPr>
              <p:spPr>
                <a:xfrm>
                  <a:off x="2167288" y="-169278"/>
                  <a:ext cx="9144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54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5BA35DC-B133-EEDE-834E-E05648A8E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288" y="-169278"/>
                  <a:ext cx="914400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E530428B-84F2-0484-F2FE-85A6C576DDF7}"/>
                    </a:ext>
                  </a:extLst>
                </p:cNvPr>
                <p:cNvSpPr txBox="1"/>
                <p:nvPr/>
              </p:nvSpPr>
              <p:spPr>
                <a:xfrm>
                  <a:off x="1015024" y="5518718"/>
                  <a:ext cx="9144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54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E530428B-84F2-0484-F2FE-85A6C576D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24" y="5518718"/>
                  <a:ext cx="914400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BEF976-D3D7-F94A-8B14-79C348CD1492}"/>
                </a:ext>
              </a:extLst>
            </p:cNvPr>
            <p:cNvSpPr txBox="1"/>
            <p:nvPr/>
          </p:nvSpPr>
          <p:spPr>
            <a:xfrm>
              <a:off x="3662895" y="2604807"/>
              <a:ext cx="1931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err="1"/>
                <a:t>p_xmin</a:t>
              </a:r>
              <a:endParaRPr kumimoji="1" lang="ja-JP" altLang="en-US" sz="36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B728DBD-1904-F9CD-265F-8797E08F3FED}"/>
                </a:ext>
              </a:extLst>
            </p:cNvPr>
            <p:cNvSpPr txBox="1"/>
            <p:nvPr/>
          </p:nvSpPr>
          <p:spPr>
            <a:xfrm>
              <a:off x="9076957" y="1427617"/>
              <a:ext cx="191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err="1"/>
                <a:t>p_xmax</a:t>
              </a:r>
              <a:endParaRPr kumimoji="1" lang="ja-JP" altLang="en-US" sz="3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F1B7A60-2687-CA83-E085-A7B3D2214411}"/>
                </a:ext>
              </a:extLst>
            </p:cNvPr>
            <p:cNvSpPr txBox="1"/>
            <p:nvPr/>
          </p:nvSpPr>
          <p:spPr>
            <a:xfrm>
              <a:off x="5758492" y="-292388"/>
              <a:ext cx="1701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err="1"/>
                <a:t>p_xmid</a:t>
              </a:r>
              <a:endParaRPr kumimoji="1" lang="ja-JP" altLang="en-US" sz="3600" dirty="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52C03C4-FA45-A4C7-8126-4FE69C1B70E5}"/>
                </a:ext>
              </a:extLst>
            </p:cNvPr>
            <p:cNvSpPr/>
            <p:nvPr/>
          </p:nvSpPr>
          <p:spPr>
            <a:xfrm>
              <a:off x="3653846" y="237752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50351287-7AF5-0F1B-1743-E155F1C3D71D}"/>
                </a:ext>
              </a:extLst>
            </p:cNvPr>
            <p:cNvSpPr/>
            <p:nvPr/>
          </p:nvSpPr>
          <p:spPr>
            <a:xfrm>
              <a:off x="8772182" y="172000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9A4B121E-461E-F3E9-91B2-643FD8A505D2}"/>
                </a:ext>
              </a:extLst>
            </p:cNvPr>
            <p:cNvSpPr/>
            <p:nvPr/>
          </p:nvSpPr>
          <p:spPr>
            <a:xfrm>
              <a:off x="6474368" y="2923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37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0E4D305-2FCE-2CC8-22A0-A6ECC62DED2C}"/>
              </a:ext>
            </a:extLst>
          </p:cNvPr>
          <p:cNvGrpSpPr/>
          <p:nvPr/>
        </p:nvGrpSpPr>
        <p:grpSpPr>
          <a:xfrm>
            <a:off x="-2963444" y="632942"/>
            <a:ext cx="15332364" cy="4901244"/>
            <a:chOff x="-2963444" y="632942"/>
            <a:chExt cx="15332364" cy="4901244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9362253" y="156256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9397529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0145838" y="2995915"/>
              <a:ext cx="2108763" cy="78591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60045">
              <a:off x="10752103" y="1615418"/>
              <a:ext cx="778881" cy="736944"/>
            </a:xfrm>
            <a:prstGeom prst="triangle">
              <a:avLst>
                <a:gd name="adj" fmla="val 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073807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109083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766655" y="2950205"/>
              <a:ext cx="2170412" cy="886793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7348756" y="1507462"/>
              <a:ext cx="893577" cy="86402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2418825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2454101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2801813" y="3377923"/>
              <a:ext cx="2052000" cy="149769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3698318" y="1491438"/>
              <a:ext cx="891861" cy="883605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876815" y="2783244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8438505" y="254632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211959">
              <a:off x="3864920" y="1656908"/>
              <a:ext cx="725176" cy="709488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7477" y="1983298"/>
              <a:ext cx="0" cy="311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2466935" y="5164854"/>
              <a:ext cx="2911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ceil(59.8)-1=60-1=59</a:t>
              </a: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3902698" y="1923068"/>
              <a:ext cx="0" cy="27441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7261" y="1976386"/>
              <a:ext cx="0" cy="277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0502417" y="4681957"/>
              <a:ext cx="82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60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7408464" y="2076963"/>
              <a:ext cx="0" cy="273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3638814" y="4640419"/>
              <a:ext cx="930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60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1209457" y="1002274"/>
              <a:ext cx="246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391341" y="648314"/>
              <a:ext cx="674232" cy="1724615"/>
            </a:xfrm>
            <a:prstGeom prst="arc">
              <a:avLst>
                <a:gd name="adj1" fmla="val 18184773"/>
                <a:gd name="adj2" fmla="val 446623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26093" y="632942"/>
              <a:ext cx="213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994785" y="2736135"/>
              <a:ext cx="1832485" cy="1001657"/>
            </a:xfrm>
            <a:prstGeom prst="arc">
              <a:avLst>
                <a:gd name="adj1" fmla="val 10905095"/>
                <a:gd name="adj2" fmla="val 21486700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31056" y="812387"/>
              <a:ext cx="674232" cy="1724615"/>
            </a:xfrm>
            <a:prstGeom prst="arc">
              <a:avLst>
                <a:gd name="adj1" fmla="val 17488994"/>
                <a:gd name="adj2" fmla="val 4167112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870640" y="729949"/>
              <a:ext cx="149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8C53D3A-08AD-206B-989D-61C8786D87EE}"/>
                </a:ext>
              </a:extLst>
            </p:cNvPr>
            <p:cNvSpPr txBox="1"/>
            <p:nvPr/>
          </p:nvSpPr>
          <p:spPr>
            <a:xfrm>
              <a:off x="4896651" y="1021480"/>
              <a:ext cx="206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F5BD0DC-A1DD-E021-7649-E5E1CDA67AE7}"/>
                </a:ext>
              </a:extLst>
            </p:cNvPr>
            <p:cNvSpPr txBox="1"/>
            <p:nvPr/>
          </p:nvSpPr>
          <p:spPr>
            <a:xfrm>
              <a:off x="7023658" y="4812963"/>
              <a:ext cx="111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59.8</a:t>
              </a:r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1555469-B99B-E680-A265-507870DC3CE6}"/>
                </a:ext>
              </a:extLst>
            </p:cNvPr>
            <p:cNvSpPr/>
            <p:nvPr/>
          </p:nvSpPr>
          <p:spPr>
            <a:xfrm flipH="1">
              <a:off x="2201071" y="1237980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2A81EBCA-BFBB-3888-D716-346D9B1A6594}"/>
                </a:ext>
              </a:extLst>
            </p:cNvPr>
            <p:cNvSpPr/>
            <p:nvPr/>
          </p:nvSpPr>
          <p:spPr>
            <a:xfrm>
              <a:off x="3569853" y="147478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A86CD3A-7ED2-B41D-7CC4-B62132B9150C}"/>
                </a:ext>
              </a:extLst>
            </p:cNvPr>
            <p:cNvSpPr txBox="1"/>
            <p:nvPr/>
          </p:nvSpPr>
          <p:spPr>
            <a:xfrm>
              <a:off x="-2939907" y="3101095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olume(59) =</a:t>
              </a:r>
              <a:r>
                <a:rPr lang="ja-JP" altLang="en-US" dirty="0"/>
                <a:t> </a:t>
              </a:r>
              <a:r>
                <a:rPr lang="en-US" altLang="ja-JP" dirty="0"/>
                <a:t>volume(59)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6AB7DE8-4F9C-4364-364D-B058B286F5E0}"/>
                </a:ext>
              </a:extLst>
            </p:cNvPr>
            <p:cNvSpPr txBox="1"/>
            <p:nvPr/>
          </p:nvSpPr>
          <p:spPr>
            <a:xfrm>
              <a:off x="-2963444" y="3674311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FAE3352-57EC-D629-1B0D-73FAF5E84CC8}"/>
                </a:ext>
              </a:extLst>
            </p:cNvPr>
            <p:cNvSpPr/>
            <p:nvPr/>
          </p:nvSpPr>
          <p:spPr>
            <a:xfrm>
              <a:off x="7343747" y="2381121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6B610B44-D4C2-EBDC-AA1B-339B31471B10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V="1">
              <a:off x="6049269" y="2473305"/>
              <a:ext cx="1310294" cy="449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3232AF4-0B08-C18D-6033-C4E2FF14F9A5}"/>
                </a:ext>
              </a:extLst>
            </p:cNvPr>
            <p:cNvSpPr txBox="1"/>
            <p:nvPr/>
          </p:nvSpPr>
          <p:spPr>
            <a:xfrm>
              <a:off x="5330564" y="2878305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3CA52732-F633-11D9-966A-9B9AE089596A}"/>
                </a:ext>
              </a:extLst>
            </p:cNvPr>
            <p:cNvSpPr/>
            <p:nvPr/>
          </p:nvSpPr>
          <p:spPr>
            <a:xfrm flipH="1">
              <a:off x="5842487" y="1240109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8DD1AE6-D0F7-F871-3939-85BC6ECF20B3}"/>
                </a:ext>
              </a:extLst>
            </p:cNvPr>
            <p:cNvSpPr/>
            <p:nvPr/>
          </p:nvSpPr>
          <p:spPr>
            <a:xfrm>
              <a:off x="7211269" y="14769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BD51A8DB-76CF-A7F0-C151-C7F635B1991B}"/>
                </a:ext>
              </a:extLst>
            </p:cNvPr>
            <p:cNvSpPr txBox="1"/>
            <p:nvPr/>
          </p:nvSpPr>
          <p:spPr>
            <a:xfrm>
              <a:off x="8639628" y="1004817"/>
              <a:ext cx="206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51" name="円弧 50">
              <a:extLst>
                <a:ext uri="{FF2B5EF4-FFF2-40B4-BE49-F238E27FC236}">
                  <a16:creationId xmlns:a16="http://schemas.microsoft.com/office/drawing/2014/main" id="{91D8A49B-40AD-7662-3436-5385CE747631}"/>
                </a:ext>
              </a:extLst>
            </p:cNvPr>
            <p:cNvSpPr/>
            <p:nvPr/>
          </p:nvSpPr>
          <p:spPr>
            <a:xfrm flipH="1">
              <a:off x="9133322" y="1248690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60B304DF-8EB2-9E38-C343-593C6644A596}"/>
                </a:ext>
              </a:extLst>
            </p:cNvPr>
            <p:cNvSpPr/>
            <p:nvPr/>
          </p:nvSpPr>
          <p:spPr>
            <a:xfrm>
              <a:off x="10502104" y="148549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70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608A577A-CBCA-BAB9-8988-3EC92B7B34E7}"/>
              </a:ext>
            </a:extLst>
          </p:cNvPr>
          <p:cNvSpPr/>
          <p:nvPr/>
        </p:nvSpPr>
        <p:spPr>
          <a:xfrm rot="21146675">
            <a:off x="3172753" y="426756"/>
            <a:ext cx="5107845" cy="1742422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94BE0028-C296-E47C-8D7E-8D6C3F614C15}"/>
              </a:ext>
            </a:extLst>
          </p:cNvPr>
          <p:cNvSpPr/>
          <p:nvPr/>
        </p:nvSpPr>
        <p:spPr>
          <a:xfrm rot="21146675">
            <a:off x="3256043" y="5621991"/>
            <a:ext cx="5107845" cy="475513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D44ABF59-5217-71A3-A436-4D80B5812E06}"/>
              </a:ext>
            </a:extLst>
          </p:cNvPr>
          <p:cNvSpPr/>
          <p:nvPr/>
        </p:nvSpPr>
        <p:spPr>
          <a:xfrm rot="5400000" flipV="1">
            <a:off x="1752234" y="3878174"/>
            <a:ext cx="4067176" cy="1038961"/>
          </a:xfrm>
          <a:prstGeom prst="parallelogram">
            <a:avLst>
              <a:gd name="adj" fmla="val 12952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1DEF4F8C-FC6A-CC72-3D91-DCE2F933EDA2}"/>
              </a:ext>
            </a:extLst>
          </p:cNvPr>
          <p:cNvSpPr/>
          <p:nvPr/>
        </p:nvSpPr>
        <p:spPr>
          <a:xfrm rot="21146675">
            <a:off x="3283465" y="2103465"/>
            <a:ext cx="1023894" cy="328063"/>
          </a:xfrm>
          <a:prstGeom prst="triangle">
            <a:avLst>
              <a:gd name="adj" fmla="val 58671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453963E-8C73-68FD-7247-043814598B40}"/>
              </a:ext>
            </a:extLst>
          </p:cNvPr>
          <p:cNvSpPr>
            <a:spLocks noChangeAspect="1"/>
          </p:cNvSpPr>
          <p:nvPr/>
        </p:nvSpPr>
        <p:spPr>
          <a:xfrm rot="21146675">
            <a:off x="6072204" y="2914424"/>
            <a:ext cx="2598015" cy="886252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1920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8146AF1-F832-7A2A-BF73-7ABB9D8181AD}"/>
              </a:ext>
            </a:extLst>
          </p:cNvPr>
          <p:cNvGrpSpPr/>
          <p:nvPr/>
        </p:nvGrpSpPr>
        <p:grpSpPr>
          <a:xfrm>
            <a:off x="-1880657" y="453465"/>
            <a:ext cx="21585020" cy="6004488"/>
            <a:chOff x="-1880657" y="453465"/>
            <a:chExt cx="21585020" cy="6004488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14513228" y="453466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14596518" y="5648701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3121115" y="3933293"/>
              <a:ext cx="4067176" cy="982144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14623940" y="2130175"/>
              <a:ext cx="1023894" cy="328063"/>
            </a:xfrm>
            <a:prstGeom prst="triangle">
              <a:avLst>
                <a:gd name="adj" fmla="val 58671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748993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832283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5833681" y="3313618"/>
              <a:ext cx="4210049" cy="2078619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6829640" y="1674843"/>
              <a:ext cx="2110621" cy="713624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-1880657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-1797367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-2178491" y="3778694"/>
              <a:ext cx="4057647" cy="996065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-1780361" y="1673545"/>
              <a:ext cx="2090887" cy="713624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-2884636" y="4084653"/>
              <a:ext cx="3987832" cy="466724"/>
            </a:xfrm>
            <a:prstGeom prst="parallelogram">
              <a:avLst>
                <a:gd name="adj" fmla="val 1599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4A726893-8E69-A78C-616A-DC7309B44428}"/>
                </a:ext>
              </a:extLst>
            </p:cNvPr>
            <p:cNvSpPr/>
            <p:nvPr/>
          </p:nvSpPr>
          <p:spPr>
            <a:xfrm rot="21146675">
              <a:off x="-1747815" y="2083812"/>
              <a:ext cx="1065019" cy="360000"/>
            </a:xfrm>
            <a:prstGeom prst="triangle">
              <a:avLst>
                <a:gd name="adj" fmla="val 586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261779" y="2962275"/>
              <a:ext cx="9293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12939544" y="2644170"/>
              <a:ext cx="10684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69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8146AF1-F832-7A2A-BF73-7ABB9D8181AD}"/>
              </a:ext>
            </a:extLst>
          </p:cNvPr>
          <p:cNvGrpSpPr/>
          <p:nvPr/>
        </p:nvGrpSpPr>
        <p:grpSpPr>
          <a:xfrm>
            <a:off x="-1880657" y="426756"/>
            <a:ext cx="21585020" cy="6004488"/>
            <a:chOff x="-1880657" y="453465"/>
            <a:chExt cx="21585020" cy="6004488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14513228" y="453466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14596518" y="5648701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3497957" y="3413579"/>
              <a:ext cx="4210050" cy="187869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14600981" y="1782468"/>
              <a:ext cx="1912269" cy="618627"/>
            </a:xfrm>
            <a:prstGeom prst="triangle">
              <a:avLst>
                <a:gd name="adj" fmla="val 58671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748993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832283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302868" y="2711658"/>
              <a:ext cx="4342823" cy="314976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6801199" y="1244097"/>
              <a:ext cx="3228621" cy="1072427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-1880657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-1797367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-1182425" y="3645921"/>
              <a:ext cx="4057647" cy="996065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-1843499" y="1282472"/>
              <a:ext cx="3175262" cy="1037406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-2064525" y="3758244"/>
              <a:ext cx="3924875" cy="904192"/>
            </a:xfrm>
            <a:prstGeom prst="parallelogram">
              <a:avLst>
                <a:gd name="adj" fmla="val 559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4A726893-8E69-A78C-616A-DC7309B44428}"/>
                </a:ext>
              </a:extLst>
            </p:cNvPr>
            <p:cNvSpPr/>
            <p:nvPr/>
          </p:nvSpPr>
          <p:spPr>
            <a:xfrm rot="21146675">
              <a:off x="-1776432" y="1650409"/>
              <a:ext cx="2098894" cy="727028"/>
            </a:xfrm>
            <a:prstGeom prst="triangle">
              <a:avLst>
                <a:gd name="adj" fmla="val 586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261779" y="2962275"/>
              <a:ext cx="9293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12939544" y="2644170"/>
              <a:ext cx="10684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7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40B03C1-847F-F58A-A55E-186E749C24ED}"/>
              </a:ext>
            </a:extLst>
          </p:cNvPr>
          <p:cNvGrpSpPr/>
          <p:nvPr/>
        </p:nvGrpSpPr>
        <p:grpSpPr>
          <a:xfrm>
            <a:off x="4300165" y="1268334"/>
            <a:ext cx="3173508" cy="4644301"/>
            <a:chOff x="4300165" y="1268334"/>
            <a:chExt cx="3173508" cy="4644301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488BABE-5C4A-28EE-A57E-667F4A2CD5BA}"/>
                </a:ext>
              </a:extLst>
            </p:cNvPr>
            <p:cNvSpPr/>
            <p:nvPr/>
          </p:nvSpPr>
          <p:spPr>
            <a:xfrm rot="21146675">
              <a:off x="5256701" y="1268334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5F52E61E-940B-D6C2-95C1-CD279FC2F3A8}"/>
                </a:ext>
              </a:extLst>
            </p:cNvPr>
            <p:cNvSpPr/>
            <p:nvPr/>
          </p:nvSpPr>
          <p:spPr>
            <a:xfrm rot="21146675">
              <a:off x="5291977" y="3962908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F5A72065-4392-54F4-DBEE-33DA58E77F11}"/>
                </a:ext>
              </a:extLst>
            </p:cNvPr>
            <p:cNvSpPr/>
            <p:nvPr/>
          </p:nvSpPr>
          <p:spPr>
            <a:xfrm rot="5400000" flipV="1">
              <a:off x="4452853" y="3118304"/>
              <a:ext cx="2075400" cy="353642"/>
            </a:xfrm>
            <a:prstGeom prst="parallelogram">
              <a:avLst>
                <a:gd name="adj" fmla="val 10258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50469F07-4705-2684-0586-2BB5B663ECA6}"/>
                </a:ext>
              </a:extLst>
            </p:cNvPr>
            <p:cNvSpPr/>
            <p:nvPr/>
          </p:nvSpPr>
          <p:spPr>
            <a:xfrm rot="21146675">
              <a:off x="5308967" y="2063801"/>
              <a:ext cx="346117" cy="224783"/>
            </a:xfrm>
            <a:prstGeom prst="triangle">
              <a:avLst>
                <a:gd name="adj" fmla="val 81732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8668224-BA2E-26F8-B33D-4FA566DFAB4C}"/>
                </a:ext>
              </a:extLst>
            </p:cNvPr>
            <p:cNvSpPr txBox="1"/>
            <p:nvPr/>
          </p:nvSpPr>
          <p:spPr>
            <a:xfrm>
              <a:off x="4300165" y="5543303"/>
              <a:ext cx="3173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</a:t>
              </a:r>
              <a:r>
                <a:rPr kumimoji="1" lang="en-US" altLang="ja-JP" dirty="0" err="1"/>
                <a:t>start_idx</a:t>
              </a:r>
              <a:r>
                <a:rPr kumimoji="1" lang="en-US" altLang="ja-JP" dirty="0"/>
                <a:t>) </a:t>
              </a:r>
              <a:r>
                <a:rPr kumimoji="1" lang="ja-JP" altLang="en-US" dirty="0"/>
                <a:t>に加える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00BD08D-D6D4-5EAB-6FD0-9AB731499AB0}"/>
                </a:ext>
              </a:extLst>
            </p:cNvPr>
            <p:cNvSpPr txBox="1"/>
            <p:nvPr/>
          </p:nvSpPr>
          <p:spPr>
            <a:xfrm>
              <a:off x="4300165" y="5112643"/>
              <a:ext cx="1621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start_</a:t>
              </a:r>
              <a:r>
                <a:rPr kumimoji="1" lang="en-US" altLang="ja-JP" dirty="0" err="1"/>
                <a:t>idx</a:t>
              </a:r>
              <a:endParaRPr kumimoji="1" lang="ja-JP" altLang="en-US" dirty="0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6E2179D9-4A89-F3C6-1B0B-928AC3E8D2E6}"/>
                </a:ext>
              </a:extLst>
            </p:cNvPr>
            <p:cNvSpPr/>
            <p:nvPr/>
          </p:nvSpPr>
          <p:spPr>
            <a:xfrm rot="16200000">
              <a:off x="3352418" y="2764860"/>
              <a:ext cx="2935695" cy="846371"/>
            </a:xfrm>
            <a:prstGeom prst="parallelogram">
              <a:avLst>
                <a:gd name="adj" fmla="val 448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21738EE-BDD6-F9CE-C7DD-2722ABD116F1}"/>
                </a:ext>
              </a:extLst>
            </p:cNvPr>
            <p:cNvSpPr txBox="1"/>
            <p:nvPr/>
          </p:nvSpPr>
          <p:spPr>
            <a:xfrm>
              <a:off x="5438524" y="4554474"/>
              <a:ext cx="187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start_idx+1</a:t>
              </a:r>
              <a:endParaRPr kumimoji="1" lang="ja-JP" altLang="en-US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7EDB003-721C-F86A-88A3-A3B594E6ACC0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4" y="4287802"/>
              <a:ext cx="0" cy="266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7AFAF50-2999-89A7-AF95-F4721C39F721}"/>
                </a:ext>
              </a:extLst>
            </p:cNvPr>
            <p:cNvCxnSpPr>
              <a:cxnSpLocks/>
            </p:cNvCxnSpPr>
            <p:nvPr/>
          </p:nvCxnSpPr>
          <p:spPr>
            <a:xfrm>
              <a:off x="5243451" y="4616441"/>
              <a:ext cx="0" cy="496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4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CFB6EDF-2A68-8E17-0958-075CF9EA4417}"/>
              </a:ext>
            </a:extLst>
          </p:cNvPr>
          <p:cNvGrpSpPr/>
          <p:nvPr/>
        </p:nvGrpSpPr>
        <p:grpSpPr>
          <a:xfrm>
            <a:off x="1699756" y="552448"/>
            <a:ext cx="9142069" cy="4840202"/>
            <a:chOff x="1699756" y="552448"/>
            <a:chExt cx="9142069" cy="4840202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8643184" y="552449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8678460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7851180" y="2421053"/>
              <a:ext cx="2051598" cy="340179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049360">
              <a:off x="8701820" y="1398019"/>
              <a:ext cx="333250" cy="177166"/>
            </a:xfrm>
            <a:prstGeom prst="triangle">
              <a:avLst>
                <a:gd name="adj" fmla="val 8409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5354738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5390014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4681394" y="2220206"/>
              <a:ext cx="2151654" cy="67755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5384614" y="1080087"/>
              <a:ext cx="707556" cy="481717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1699756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1735032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1282747" y="2369924"/>
              <a:ext cx="2067691" cy="33226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1722359" y="1086381"/>
              <a:ext cx="741879" cy="473466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1038744" y="2482764"/>
              <a:ext cx="2104553" cy="105340"/>
            </a:xfrm>
            <a:prstGeom prst="parallelogram">
              <a:avLst>
                <a:gd name="adj" fmla="val 16394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157746" y="1773127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7719435" y="156534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1731912" y="1355878"/>
              <a:ext cx="413094" cy="203178"/>
            </a:xfrm>
            <a:prstGeom prst="triangle">
              <a:avLst>
                <a:gd name="adj" fmla="val 9208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725" y="3534111"/>
              <a:ext cx="0" cy="443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5403613" y="3955492"/>
              <a:ext cx="198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start_idx+2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1864612" y="4497070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start_idx+1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2140662" y="3565508"/>
              <a:ext cx="0" cy="98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9047066" y="3565508"/>
              <a:ext cx="0" cy="6981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8671636" y="4263623"/>
              <a:ext cx="198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2" y="3534111"/>
              <a:ext cx="0" cy="443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2253517" y="3949883"/>
              <a:ext cx="198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start_idx</a:t>
              </a:r>
              <a:r>
                <a:rPr kumimoji="1" lang="en-US" altLang="ja-JP" dirty="0"/>
                <a:t>+2</a:t>
              </a:r>
              <a:endParaRPr kumimoji="1" lang="ja-JP" altLang="en-US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1815614" y="5023318"/>
              <a:ext cx="2918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olume(start+1) </a:t>
              </a:r>
              <a:r>
                <a:rPr kumimoji="1" lang="ja-JP" altLang="en-US" dirty="0"/>
                <a:t>に加える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94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608A577A-CBCA-BAB9-8988-3EC92B7B34E7}"/>
              </a:ext>
            </a:extLst>
          </p:cNvPr>
          <p:cNvSpPr/>
          <p:nvPr/>
        </p:nvSpPr>
        <p:spPr>
          <a:xfrm rot="21146675">
            <a:off x="8643184" y="552449"/>
            <a:ext cx="2163365" cy="903729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94BE0028-C296-E47C-8D7E-8D6C3F614C15}"/>
              </a:ext>
            </a:extLst>
          </p:cNvPr>
          <p:cNvSpPr/>
          <p:nvPr/>
        </p:nvSpPr>
        <p:spPr>
          <a:xfrm rot="21146675">
            <a:off x="8678460" y="3247022"/>
            <a:ext cx="2163365" cy="246631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D44ABF59-5217-71A3-A436-4D80B5812E06}"/>
              </a:ext>
            </a:extLst>
          </p:cNvPr>
          <p:cNvSpPr/>
          <p:nvPr/>
        </p:nvSpPr>
        <p:spPr>
          <a:xfrm rot="5400000" flipV="1">
            <a:off x="7946178" y="2273189"/>
            <a:ext cx="2137022" cy="618121"/>
          </a:xfrm>
          <a:prstGeom prst="parallelogram">
            <a:avLst>
              <a:gd name="adj" fmla="val 12952"/>
            </a:avLst>
          </a:prstGeom>
          <a:solidFill>
            <a:schemeClr val="accent6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1DEF4F8C-FC6A-CC72-3D91-DCE2F933EDA2}"/>
              </a:ext>
            </a:extLst>
          </p:cNvPr>
          <p:cNvSpPr/>
          <p:nvPr/>
        </p:nvSpPr>
        <p:spPr>
          <a:xfrm rot="21049360">
            <a:off x="8680233" y="1129057"/>
            <a:ext cx="613521" cy="425366"/>
          </a:xfrm>
          <a:prstGeom prst="triangle">
            <a:avLst>
              <a:gd name="adj" fmla="val 92324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E266E4E-32CA-485E-8A93-044FB7F5F7E9}"/>
              </a:ext>
            </a:extLst>
          </p:cNvPr>
          <p:cNvSpPr/>
          <p:nvPr/>
        </p:nvSpPr>
        <p:spPr>
          <a:xfrm rot="21146675">
            <a:off x="5354738" y="552448"/>
            <a:ext cx="2163365" cy="903729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FEAC883B-82FB-34D8-636F-C9FEE640BF41}"/>
              </a:ext>
            </a:extLst>
          </p:cNvPr>
          <p:cNvSpPr/>
          <p:nvPr/>
        </p:nvSpPr>
        <p:spPr>
          <a:xfrm rot="21146675">
            <a:off x="5390014" y="3247022"/>
            <a:ext cx="2163365" cy="246631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966BCD30-5CF8-F511-A735-DE7BEF781FEB}"/>
              </a:ext>
            </a:extLst>
          </p:cNvPr>
          <p:cNvSpPr/>
          <p:nvPr/>
        </p:nvSpPr>
        <p:spPr>
          <a:xfrm rot="5400000" flipV="1">
            <a:off x="4849401" y="2004603"/>
            <a:ext cx="2208775" cy="1070693"/>
          </a:xfrm>
          <a:prstGeom prst="parallelogram">
            <a:avLst>
              <a:gd name="adj" fmla="val 12952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94590FDF-D265-8C17-4ED3-3C2775BAD986}"/>
              </a:ext>
            </a:extLst>
          </p:cNvPr>
          <p:cNvSpPr/>
          <p:nvPr/>
        </p:nvSpPr>
        <p:spPr>
          <a:xfrm rot="21146675">
            <a:off x="5368856" y="841449"/>
            <a:ext cx="1079150" cy="696859"/>
          </a:xfrm>
          <a:prstGeom prst="triangle">
            <a:avLst>
              <a:gd name="adj" fmla="val 8988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6CEE5B86-FEF9-645A-BE6A-FD8E411539B8}"/>
              </a:ext>
            </a:extLst>
          </p:cNvPr>
          <p:cNvSpPr/>
          <p:nvPr/>
        </p:nvSpPr>
        <p:spPr>
          <a:xfrm rot="21146675">
            <a:off x="1699756" y="552448"/>
            <a:ext cx="2163365" cy="903729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0A33921A-6B48-EABC-402C-7FD99149B9C9}"/>
              </a:ext>
            </a:extLst>
          </p:cNvPr>
          <p:cNvSpPr/>
          <p:nvPr/>
        </p:nvSpPr>
        <p:spPr>
          <a:xfrm rot="21146675">
            <a:off x="1735032" y="3247022"/>
            <a:ext cx="2163365" cy="246631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27C34989-EC18-D954-C744-52C9FE53B9CA}"/>
              </a:ext>
            </a:extLst>
          </p:cNvPr>
          <p:cNvSpPr/>
          <p:nvPr/>
        </p:nvSpPr>
        <p:spPr>
          <a:xfrm rot="5400000" flipV="1">
            <a:off x="1644854" y="2312182"/>
            <a:ext cx="2104554" cy="332264"/>
          </a:xfrm>
          <a:prstGeom prst="parallelogram">
            <a:avLst>
              <a:gd name="adj" fmla="val 12952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D9D2E4-A330-620B-5266-716F57EDCECE}"/>
              </a:ext>
            </a:extLst>
          </p:cNvPr>
          <p:cNvSpPr/>
          <p:nvPr/>
        </p:nvSpPr>
        <p:spPr>
          <a:xfrm rot="21146675">
            <a:off x="1702940" y="792270"/>
            <a:ext cx="1130108" cy="743225"/>
          </a:xfrm>
          <a:prstGeom prst="triangle">
            <a:avLst>
              <a:gd name="adj" fmla="val 9042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CC70A061-7B2B-D8EF-C640-7BFD4FA11F71}"/>
              </a:ext>
            </a:extLst>
          </p:cNvPr>
          <p:cNvSpPr/>
          <p:nvPr/>
        </p:nvSpPr>
        <p:spPr>
          <a:xfrm rot="16200000">
            <a:off x="1393082" y="2384313"/>
            <a:ext cx="2104553" cy="187999"/>
          </a:xfrm>
          <a:prstGeom prst="parallelogram">
            <a:avLst>
              <a:gd name="adj" fmla="val 16394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1D0B2E-5458-28B0-3365-C799883B1AF2}"/>
              </a:ext>
            </a:extLst>
          </p:cNvPr>
          <p:cNvSpPr txBox="1"/>
          <p:nvPr/>
        </p:nvSpPr>
        <p:spPr>
          <a:xfrm>
            <a:off x="4157746" y="1773127"/>
            <a:ext cx="1003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=</a:t>
            </a:r>
            <a:endParaRPr kumimoji="1" lang="ja-JP" altLang="en-US" sz="8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E35D51-9F17-4B6E-F44B-49DB04C9A3A2}"/>
              </a:ext>
            </a:extLst>
          </p:cNvPr>
          <p:cNvSpPr txBox="1"/>
          <p:nvPr/>
        </p:nvSpPr>
        <p:spPr>
          <a:xfrm>
            <a:off x="7719435" y="1565344"/>
            <a:ext cx="1128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F2D41DF6-7DCC-BE51-4AA9-7269049852B7}"/>
              </a:ext>
            </a:extLst>
          </p:cNvPr>
          <p:cNvSpPr/>
          <p:nvPr/>
        </p:nvSpPr>
        <p:spPr>
          <a:xfrm rot="21090094">
            <a:off x="1708720" y="1043746"/>
            <a:ext cx="791992" cy="488881"/>
          </a:xfrm>
          <a:prstGeom prst="triangle">
            <a:avLst>
              <a:gd name="adj" fmla="val 938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E90C33-EEA0-67CE-46CB-57EBCB93E6EB}"/>
              </a:ext>
            </a:extLst>
          </p:cNvPr>
          <p:cNvSpPr txBox="1"/>
          <p:nvPr/>
        </p:nvSpPr>
        <p:spPr>
          <a:xfrm>
            <a:off x="6175060" y="3857194"/>
            <a:ext cx="19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start_idx+3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95E6D3-E0CF-879D-BCA0-CDE93F19BBD1}"/>
              </a:ext>
            </a:extLst>
          </p:cNvPr>
          <p:cNvSpPr txBox="1"/>
          <p:nvPr/>
        </p:nvSpPr>
        <p:spPr>
          <a:xfrm>
            <a:off x="1753012" y="4545855"/>
            <a:ext cx="188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start_idx+2</a:t>
            </a:r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CC0DFC-48E9-D575-255D-258DD972BE0A}"/>
              </a:ext>
            </a:extLst>
          </p:cNvPr>
          <p:cNvCxnSpPr>
            <a:cxnSpLocks/>
          </p:cNvCxnSpPr>
          <p:nvPr/>
        </p:nvCxnSpPr>
        <p:spPr>
          <a:xfrm>
            <a:off x="2530998" y="3530589"/>
            <a:ext cx="0" cy="98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2F6A45A-9293-53AD-B612-AB0F3B40872A}"/>
              </a:ext>
            </a:extLst>
          </p:cNvPr>
          <p:cNvCxnSpPr>
            <a:cxnSpLocks/>
          </p:cNvCxnSpPr>
          <p:nvPr/>
        </p:nvCxnSpPr>
        <p:spPr>
          <a:xfrm>
            <a:off x="9323749" y="3565508"/>
            <a:ext cx="0" cy="882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03DE13C-85FA-A734-E17A-9AFD893AD0D6}"/>
              </a:ext>
            </a:extLst>
          </p:cNvPr>
          <p:cNvSpPr txBox="1"/>
          <p:nvPr/>
        </p:nvSpPr>
        <p:spPr>
          <a:xfrm>
            <a:off x="8768334" y="4520501"/>
            <a:ext cx="19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start_idx+2</a:t>
            </a:r>
            <a:endParaRPr kumimoji="1" lang="ja-JP" altLang="en-US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2EAA6C8-EE34-09D6-276B-1197DBF46A7F}"/>
              </a:ext>
            </a:extLst>
          </p:cNvPr>
          <p:cNvCxnSpPr>
            <a:cxnSpLocks/>
          </p:cNvCxnSpPr>
          <p:nvPr/>
        </p:nvCxnSpPr>
        <p:spPr>
          <a:xfrm>
            <a:off x="6489135" y="3461333"/>
            <a:ext cx="0" cy="386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78E225-157B-183C-D82E-7189CA0B9DFF}"/>
              </a:ext>
            </a:extLst>
          </p:cNvPr>
          <p:cNvSpPr txBox="1"/>
          <p:nvPr/>
        </p:nvSpPr>
        <p:spPr>
          <a:xfrm>
            <a:off x="1495425" y="5017044"/>
            <a:ext cx="33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olume(start_idx+2) </a:t>
            </a:r>
            <a:r>
              <a:rPr kumimoji="1" lang="ja-JP" altLang="en-US" dirty="0"/>
              <a:t>に加える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66DA61-D22A-7D11-4B2D-90D6D2F7FF2E}"/>
              </a:ext>
            </a:extLst>
          </p:cNvPr>
          <p:cNvSpPr txBox="1"/>
          <p:nvPr/>
        </p:nvSpPr>
        <p:spPr>
          <a:xfrm>
            <a:off x="2630441" y="3857194"/>
            <a:ext cx="19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start_idx+3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8E7D5F6-C1F8-CC27-813A-E6DA17761BB2}"/>
              </a:ext>
            </a:extLst>
          </p:cNvPr>
          <p:cNvCxnSpPr>
            <a:cxnSpLocks/>
          </p:cNvCxnSpPr>
          <p:nvPr/>
        </p:nvCxnSpPr>
        <p:spPr>
          <a:xfrm>
            <a:off x="2834153" y="3499848"/>
            <a:ext cx="0" cy="386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BD269F2-EE65-ECF8-8385-67807B3E554D}"/>
              </a:ext>
            </a:extLst>
          </p:cNvPr>
          <p:cNvGrpSpPr/>
          <p:nvPr/>
        </p:nvGrpSpPr>
        <p:grpSpPr>
          <a:xfrm>
            <a:off x="1541827" y="552448"/>
            <a:ext cx="9796314" cy="4909887"/>
            <a:chOff x="1541827" y="552448"/>
            <a:chExt cx="9796314" cy="4909887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8643184" y="552449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8678460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8188695" y="2001349"/>
              <a:ext cx="2114732" cy="107834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8654303" y="847257"/>
              <a:ext cx="1089732" cy="698598"/>
            </a:xfrm>
            <a:prstGeom prst="triangle">
              <a:avLst>
                <a:gd name="adj" fmla="val 93015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5354738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5390014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4961271" y="1871463"/>
              <a:ext cx="2220519" cy="130617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5357017" y="662168"/>
              <a:ext cx="1316696" cy="861242"/>
            </a:xfrm>
            <a:prstGeom prst="triangle">
              <a:avLst>
                <a:gd name="adj" fmla="val 8916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1699756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1735032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1960379" y="2325140"/>
              <a:ext cx="2060279" cy="248931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1694625" y="666345"/>
              <a:ext cx="1397528" cy="852043"/>
            </a:xfrm>
            <a:prstGeom prst="triangle">
              <a:avLst>
                <a:gd name="adj" fmla="val 85934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1623943" y="2275203"/>
              <a:ext cx="2245605" cy="220298"/>
            </a:xfrm>
            <a:prstGeom prst="parallelogram">
              <a:avLst>
                <a:gd name="adj" fmla="val 7659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157746" y="1773127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7719435" y="156534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1688072" y="812266"/>
              <a:ext cx="1138683" cy="696393"/>
            </a:xfrm>
            <a:prstGeom prst="triangle">
              <a:avLst>
                <a:gd name="adj" fmla="val 892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73" y="3479744"/>
              <a:ext cx="0" cy="688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6629489" y="4021380"/>
              <a:ext cx="142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kumimoji="1" lang="en-US" altLang="ja-JP" dirty="0" err="1"/>
                <a:t>end_idx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2617546" y="4509988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end_idx-1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475" y="3479744"/>
              <a:ext cx="0" cy="1083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233" y="3479743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9354525" y="4509988"/>
              <a:ext cx="198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end</a:t>
              </a:r>
              <a:r>
                <a:rPr kumimoji="1" lang="en-US" altLang="ja-JP" dirty="0"/>
                <a:t>_idx-1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18" y="3431946"/>
              <a:ext cx="0" cy="634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3096101" y="4021380"/>
              <a:ext cx="198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kumimoji="1" lang="en-US" altLang="ja-JP" dirty="0" err="1"/>
                <a:t>end</a:t>
              </a:r>
              <a:r>
                <a:rPr lang="en-US" altLang="ja-JP" dirty="0" err="1"/>
                <a:t>_idx</a:t>
              </a:r>
              <a:endParaRPr kumimoji="1" lang="ja-JP" altLang="en-US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1541827" y="5093003"/>
              <a:ext cx="324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olume(end_idx-1) </a:t>
              </a:r>
              <a:r>
                <a:rPr kumimoji="1" lang="ja-JP" altLang="en-US" dirty="0"/>
                <a:t>に加える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860</Words>
  <Application>Microsoft Office PowerPoint</Application>
  <PresentationFormat>ワイド画面</PresentationFormat>
  <Paragraphs>178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切頭三角柱の体積の公式証明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優希也 小島</dc:creator>
  <cp:lastModifiedBy>小島　優希也</cp:lastModifiedBy>
  <cp:revision>23</cp:revision>
  <dcterms:created xsi:type="dcterms:W3CDTF">2023-03-20T05:09:16Z</dcterms:created>
  <dcterms:modified xsi:type="dcterms:W3CDTF">2023-04-30T07:48:14Z</dcterms:modified>
</cp:coreProperties>
</file>