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8F02E-3985-2053-3309-B1029D9C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11EE60-9F0B-49D9-F865-504CBE5B1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C775A1-CF10-26D5-7866-5BDF03E5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24668-FD53-4412-5C79-03179282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E35ADC-115C-05BC-31E3-99927FB3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06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96AD9-47D6-748F-7D9A-6838045D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89B339-2759-A927-C228-B9DF15F0C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ECBA4A-7493-1472-74EF-971E1B6A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57137-741B-2EB9-90DE-A797856F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4F97AD-A8BF-4FF5-AF0E-2755AD06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39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700A23-1531-C3A1-1D6D-B8FB31F6A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E561E3-DD94-A3AE-0D7C-1B8F5539A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10F747-E8F3-BF61-1F0D-34996413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5A3686-3456-EF4E-2121-A0A16B85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F785F-E33F-5F6E-F80E-799D34C6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0AA48-145A-0C80-19F7-BADC0DD8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04D997-033F-C962-41CE-FB22025D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86F57-A8BF-00BC-28C3-72FD1FC4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6B5BF-1A7C-AA6B-B3DF-3B8CEAD8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E2D5E-3873-F1CD-5278-891A68A7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04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23771-543A-51EC-7096-9C94A21A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AA99B4-7B15-C954-6B55-2530EDFF6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5EF20D-E2B2-C323-95A2-E8B4F387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C5C5F4-E67A-0E02-9D2E-B8E7649C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EDD22-7E36-0839-8E34-FFDA9140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29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97910-C472-7C97-8E1C-54A134F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B35865-6AB1-740B-675E-2431989E6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76E867-4250-7D45-8EC4-D7B80DAB1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722F97-5D1C-B606-D64D-2CF2F335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7C20D6-30A7-AAD7-8FB0-142C605D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E4AA92-9877-B263-8143-E2FE7141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27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FD464-FE87-CC02-AAA4-B12F5930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2333D2-7460-8C75-5005-381C93B4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299EC2-DD87-35B5-3CA6-DD1FA0DC6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704DEA-107D-4490-F2BE-BFBBC7797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9A6E27-6960-DCC7-F254-ECCACF963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51D5598-5D76-680B-B677-674F6FA4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B31104-554B-65A1-2FA8-561776AC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8FBD6A-1EC3-9EA5-8397-01EED5A1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33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C3D1F-5248-DB50-2EC1-1A9503F5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709537-9435-8C0D-0AD5-1FA5AAC9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82B772-C6F1-DB94-784A-B9966A0A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FE77B7-4C47-7EA8-BEB0-63D99E91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37999C-3F97-E4E4-54F0-B177A23E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05F039-B92B-F70A-293A-5E043408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8B8A42-B440-DF1A-CDC9-25A0218D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6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581FE-339E-E819-0081-06FDBA5B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A89EAA-74B5-0ABF-5C5D-D147BE85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5BDE7E-D66D-FAEF-3C2F-EA6DAE3C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666FA0-532F-6F2C-4DC3-57F996CA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391012-EEDA-5031-9761-F4F996AD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3AB0BF-8418-F28F-0E55-5B3D83B4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41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32C81-5360-16C0-479B-8B773E28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A0F8B2-81FF-DBDB-29E4-ECD5B217F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9E4055-E746-397D-8778-0608AC303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DC6E5-EDCB-DCC1-AA45-D77C7F32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3F7E3E-A9BF-350C-B672-F8A3035C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90BD2E-C3B2-723F-8272-BB8DC500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1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FAD980-AA77-AFF0-8103-5419A51E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0D34CD-7711-ADCF-7512-3BEC651CF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CC8A8-DCBD-9D83-A3A6-6550ADBD4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A5D6-C0EB-40AE-9D78-36D18F25869C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E9CEE5-BF57-AAE1-78DF-F4F1230B5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739FE-64FD-191C-DAAB-268E2D5BE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CE11-9916-4D47-A2A5-B8A04E870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クマの人形&#10;&#10;中程度の精度で自動的に生成された説明">
            <a:extLst>
              <a:ext uri="{FF2B5EF4-FFF2-40B4-BE49-F238E27FC236}">
                <a16:creationId xmlns:a16="http://schemas.microsoft.com/office/drawing/2014/main" id="{8F9D114A-1543-3281-FF9B-4688CA18F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31" y="1171260"/>
            <a:ext cx="7430537" cy="4515480"/>
          </a:xfrm>
          <a:prstGeom prst="rect">
            <a:avLst/>
          </a:prstGeom>
        </p:spPr>
      </p:pic>
      <p:pic>
        <p:nvPicPr>
          <p:cNvPr id="9" name="図 8" descr="ロゴ が含まれている画像">
            <a:extLst>
              <a:ext uri="{FF2B5EF4-FFF2-40B4-BE49-F238E27FC236}">
                <a16:creationId xmlns:a16="http://schemas.microsoft.com/office/drawing/2014/main" id="{7E6A44CC-E50C-8624-2C7B-AD9A61C32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94" y="1849308"/>
            <a:ext cx="2925355" cy="157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3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西元翔</dc:creator>
  <cp:lastModifiedBy>西元翔</cp:lastModifiedBy>
  <cp:revision>1</cp:revision>
  <dcterms:created xsi:type="dcterms:W3CDTF">2023-04-01T01:45:46Z</dcterms:created>
  <dcterms:modified xsi:type="dcterms:W3CDTF">2023-04-01T01:49:21Z</dcterms:modified>
</cp:coreProperties>
</file>