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105169" initials="1" lastIdx="1" clrIdx="0">
    <p:extLst>
      <p:ext uri="{19B8F6BF-5375-455C-9EA6-DF929625EA0E}">
        <p15:presenceInfo xmlns:p15="http://schemas.microsoft.com/office/powerpoint/2012/main" userId="1210516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3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65340-CFDD-4A43-9AF7-5B89B482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50361A-E7F0-4492-BCD1-D32AB7A2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28C1F-60EE-461C-8780-56B5985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0A04D-230E-43DF-9412-8E25CFBA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C5F5D4-A67E-425D-BB79-AFA9F2FE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6DB34-EC2E-4DF9-910A-DFA073FB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C65D16-ED85-452C-8DE8-75BF9E27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6B3CFF-31B4-4A0B-86DB-DDA7779F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E0946-993E-414E-91F6-5BC58BE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66100-256A-46CE-9B50-E935B51A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23418B-6C4F-4F47-85EE-9CFDE42E8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31DA4-290A-4CA5-BF37-69682746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33F56-C293-4310-A6E3-0BC63793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0A1F1-E8D9-423B-AE70-E61F55F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67D61-4F04-47A1-AB27-57506CFF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0071B-7073-4AAB-9C84-7AFFA8AD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4EB8-17F7-4002-9A1B-D2753EBE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C0D9-A22E-40F3-8E15-D3AA10FA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3CD99-C59E-46E5-A556-1C6315F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741048-CF2B-4486-8148-E4CF4CB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F0C58-FAC6-4B99-AF14-C7EA713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200150-3D0E-4414-A166-540EA4EF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B028E-FF6C-4D5F-917B-780AECE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7DA3BE-6152-4BD8-9FB6-01DCA942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4AA96-A70D-4788-B13B-61656C49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898C1-58C3-4E0E-A023-42ADB7D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5ABE-DDFD-4835-BF1F-A77421D56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6469A0-062D-4FF8-9A86-2637A8C0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18CB1-7F73-4103-AEAB-2D51FEEA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D03FB-E44D-4687-AC53-C1716FF9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A2CE0F-6F2C-4731-9C74-106F278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9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5DA13-28D1-44B3-AF3B-EC7C6B8A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F2E0B-B876-4E7E-87F0-7A42A7AC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33EDDE-80B2-40E8-9BC9-0ABD5300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E9DC5B-5313-438A-B40F-1A826BEB4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122F59-24F1-4B8C-8B5B-DC2CED622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D7EDD5-AB31-46D7-BFDF-BE5664CB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B39ECB-5454-44BA-9761-3E3CCE55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F76A88-97C4-4FE7-94CE-6A08882E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8A366-44A8-4B13-91E8-41619B2C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1879B0-4B82-4C65-A189-1519D14F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EE5A75-B3CB-4405-9196-5620D13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CDC86E-1FB2-4867-BCDA-5A23D44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2F41F6-BC83-4D5A-AFF9-7EF6C507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4696B0-260F-4DCF-860C-F65FADF8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8BA11B-2965-4167-AD3C-14BA53AB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59173-C67C-4C94-8466-D5BF95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C9280-3F4C-4D65-A542-0CD495E6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03AC4C-F5CF-4AB3-BB79-2EAE42D7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92920-7A61-411D-82C0-F691B5D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72033A-3313-4DBC-8FC6-1CF3871C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BC00B-B00C-460A-83CE-C027346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22437-FFA7-4136-8D4A-FFB236C6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FEAB61-69F4-4B80-8859-7B38E6A9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0C0DDC-6E17-4CF3-99D6-834B4C10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60E0D-AF4D-4BE1-BB1B-5E4BC08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022FC-D5E6-41D1-80ED-C1770B0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75629A-3FDE-48D7-A9DB-0C8A628D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1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E24BB8-39CC-49F0-91E4-25C81847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E6E2C2-D55A-48F1-BE31-31B3BA5B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29451-5913-4FD3-9E0E-2462A7BD2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D939-59EC-46C7-B01A-9B5B8C485730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E14E1-97A2-49D7-A6D3-47A5B475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811A1-2C93-4BEF-9540-2DC30960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2F1-5F4B-41CC-B429-65A4683C3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235168-0917-4016-AAC3-DB0DE11CAEEF}"/>
              </a:ext>
            </a:extLst>
          </p:cNvPr>
          <p:cNvSpPr txBox="1"/>
          <p:nvPr/>
        </p:nvSpPr>
        <p:spPr>
          <a:xfrm>
            <a:off x="2550695" y="2505670"/>
            <a:ext cx="7090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DirectX12</a:t>
            </a:r>
            <a:r>
              <a:rPr kumimoji="1" lang="ja-JP" altLang="en-US" sz="5400" b="1" dirty="0"/>
              <a:t>初期化設定</a:t>
            </a:r>
          </a:p>
        </p:txBody>
      </p:sp>
    </p:spTree>
    <p:extLst>
      <p:ext uri="{BB962C8B-B14F-4D97-AF65-F5344CB8AC3E}">
        <p14:creationId xmlns:p14="http://schemas.microsoft.com/office/powerpoint/2010/main" val="26584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DCEE079-39D6-48E0-A45D-EB7B4CCA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91" y="473807"/>
            <a:ext cx="8494018" cy="59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282622-C290-4E50-A760-BF922791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822734"/>
            <a:ext cx="7491109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633CFDB-D3DC-4217-B096-8E0268C5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1230242"/>
            <a:ext cx="7491109" cy="521253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86DC7B-A76F-4863-912F-B4BDD1E30DD7}"/>
              </a:ext>
            </a:extLst>
          </p:cNvPr>
          <p:cNvSpPr txBox="1"/>
          <p:nvPr/>
        </p:nvSpPr>
        <p:spPr>
          <a:xfrm>
            <a:off x="3641558" y="306912"/>
            <a:ext cx="514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VisualStudio2017</a:t>
            </a:r>
            <a:r>
              <a:rPr lang="ja-JP" altLang="en-US" dirty="0"/>
              <a:t>以降</a:t>
            </a:r>
            <a:endParaRPr kumimoji="1" lang="en-US" altLang="ja-JP" dirty="0"/>
          </a:p>
          <a:p>
            <a:r>
              <a:rPr kumimoji="1" lang="ja-JP" altLang="en-US" dirty="0"/>
              <a:t>準拠モード：いいえ</a:t>
            </a:r>
            <a:r>
              <a:rPr kumimoji="1" lang="en-US" altLang="ja-JP" dirty="0"/>
              <a:t>or</a:t>
            </a:r>
            <a:r>
              <a:rPr lang="ja-JP" altLang="en-US" dirty="0"/>
              <a:t>既定</a:t>
            </a:r>
            <a:endParaRPr lang="en-US" altLang="ja-JP" dirty="0"/>
          </a:p>
          <a:p>
            <a:r>
              <a:rPr lang="ja-JP" altLang="en-US" dirty="0"/>
              <a:t>公式で非推奨な書き方はエラー吐くよってやつ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89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7830981-65A4-43F2-9EA8-3F019B26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1436921"/>
            <a:ext cx="7491109" cy="521253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CAC108-9127-4832-9B5D-41964A5B8ACE}"/>
              </a:ext>
            </a:extLst>
          </p:cNvPr>
          <p:cNvSpPr txBox="1"/>
          <p:nvPr/>
        </p:nvSpPr>
        <p:spPr>
          <a:xfrm>
            <a:off x="2751221" y="208547"/>
            <a:ext cx="668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プリコンパイル済みヘッダー</a:t>
            </a:r>
            <a:endParaRPr kumimoji="1" lang="en-US" altLang="ja-JP" dirty="0"/>
          </a:p>
          <a:p>
            <a:r>
              <a:rPr lang="ja-JP" altLang="en-US" dirty="0"/>
              <a:t>いっぱいのヘッダーファイルを読み込むヘッダーだよ</a:t>
            </a:r>
            <a:endParaRPr lang="en-US" altLang="ja-JP" dirty="0"/>
          </a:p>
          <a:p>
            <a:r>
              <a:rPr lang="ja-JP" altLang="en-US" dirty="0"/>
              <a:t>ビルド重くなったら使うと早くなるらしい</a:t>
            </a:r>
            <a:endParaRPr lang="en-US" altLang="ja-JP" dirty="0"/>
          </a:p>
          <a:p>
            <a:r>
              <a:rPr kumimoji="1" lang="ja-JP" altLang="en-US" dirty="0"/>
              <a:t>「使用しない」でいいかも</a:t>
            </a:r>
          </a:p>
        </p:txBody>
      </p:sp>
    </p:spTree>
    <p:extLst>
      <p:ext uri="{BB962C8B-B14F-4D97-AF65-F5344CB8AC3E}">
        <p14:creationId xmlns:p14="http://schemas.microsoft.com/office/powerpoint/2010/main" val="316605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5FA7AA-C425-4BC5-A95F-04331C1B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822734"/>
            <a:ext cx="7491109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5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F10DCC-BD4F-44B9-B3CE-85F85AC9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1031281"/>
            <a:ext cx="7491109" cy="521253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AB05CA-63A7-41AB-BDC3-867562298510}"/>
              </a:ext>
            </a:extLst>
          </p:cNvPr>
          <p:cNvSpPr txBox="1"/>
          <p:nvPr/>
        </p:nvSpPr>
        <p:spPr>
          <a:xfrm>
            <a:off x="3561347" y="401053"/>
            <a:ext cx="57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d3d12.lib;dxgi.lib;</a:t>
            </a:r>
            <a:r>
              <a:rPr lang="ja-JP" altLang="en-US" dirty="0"/>
              <a:t>をインクルード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83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1BEDA1-7897-44AF-A7D1-E2347069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822734"/>
            <a:ext cx="7491109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</Words>
  <Application>Microsoft Office PowerPoint</Application>
  <PresentationFormat>ワイド画面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12105169</dc:creator>
  <cp:lastModifiedBy>12105169</cp:lastModifiedBy>
  <cp:revision>4</cp:revision>
  <dcterms:created xsi:type="dcterms:W3CDTF">2023-06-12T01:35:05Z</dcterms:created>
  <dcterms:modified xsi:type="dcterms:W3CDTF">2023-06-12T04:09:23Z</dcterms:modified>
</cp:coreProperties>
</file>