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8229600" cy="10972800" type="B4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55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795781"/>
            <a:ext cx="6995160" cy="382016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763261"/>
            <a:ext cx="6172200" cy="2649219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1F5-A5A5-435D-B04B-A9F924A2056F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0356-BD8B-4AF0-AA09-FA4B7245B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07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1F5-A5A5-435D-B04B-A9F924A2056F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0356-BD8B-4AF0-AA09-FA4B7245B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02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584200"/>
            <a:ext cx="1774508" cy="929894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584200"/>
            <a:ext cx="5220653" cy="929894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1F5-A5A5-435D-B04B-A9F924A2056F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0356-BD8B-4AF0-AA09-FA4B7245B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95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1F5-A5A5-435D-B04B-A9F924A2056F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0356-BD8B-4AF0-AA09-FA4B7245B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61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735583"/>
            <a:ext cx="7098030" cy="456437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7343143"/>
            <a:ext cx="7098030" cy="240029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1F5-A5A5-435D-B04B-A9F924A2056F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0356-BD8B-4AF0-AA09-FA4B7245B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921000"/>
            <a:ext cx="3497580" cy="69621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921000"/>
            <a:ext cx="3497580" cy="69621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1F5-A5A5-435D-B04B-A9F924A2056F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0356-BD8B-4AF0-AA09-FA4B7245B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11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84202"/>
            <a:ext cx="7098030" cy="212090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689861"/>
            <a:ext cx="3481506" cy="131825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008120"/>
            <a:ext cx="3481506" cy="58953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689861"/>
            <a:ext cx="3498652" cy="131825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008120"/>
            <a:ext cx="3498652" cy="58953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1F5-A5A5-435D-B04B-A9F924A2056F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0356-BD8B-4AF0-AA09-FA4B7245B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3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1F5-A5A5-435D-B04B-A9F924A2056F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0356-BD8B-4AF0-AA09-FA4B7245B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58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1F5-A5A5-435D-B04B-A9F924A2056F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0356-BD8B-4AF0-AA09-FA4B7245B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11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31520"/>
            <a:ext cx="2654260" cy="25603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579882"/>
            <a:ext cx="4166235" cy="779780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291840"/>
            <a:ext cx="2654260" cy="6098541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1F5-A5A5-435D-B04B-A9F924A2056F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0356-BD8B-4AF0-AA09-FA4B7245B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77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31520"/>
            <a:ext cx="2654260" cy="25603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579882"/>
            <a:ext cx="4166235" cy="779780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291840"/>
            <a:ext cx="2654260" cy="6098541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1F5-A5A5-435D-B04B-A9F924A2056F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0356-BD8B-4AF0-AA09-FA4B7245B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92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584202"/>
            <a:ext cx="709803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921000"/>
            <a:ext cx="709803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0170162"/>
            <a:ext cx="18516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191F5-A5A5-435D-B04B-A9F924A2056F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0170162"/>
            <a:ext cx="277749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0170162"/>
            <a:ext cx="18516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A00356-BD8B-4AF0-AA09-FA4B7245B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3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kumimoji="1"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kumimoji="1"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kumimoji="1"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kumimoji="1"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kumimoji="1"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kumimoji="1"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kumimoji="1"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kumimoji="1"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kumimoji="1"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kumimoji="1"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kumimoji="1"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kumimoji="1"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kumimoji="1"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kumimoji="1"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kumimoji="1"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kumimoji="1"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DE49C85A-579B-B6CA-08D1-5E784418691C}"/>
              </a:ext>
            </a:extLst>
          </p:cNvPr>
          <p:cNvSpPr/>
          <p:nvPr/>
        </p:nvSpPr>
        <p:spPr>
          <a:xfrm>
            <a:off x="790093" y="3468508"/>
            <a:ext cx="1668675" cy="27021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57" dirty="0">
                <a:solidFill>
                  <a:schemeClr val="tx1"/>
                </a:solidFill>
              </a:rPr>
              <a:t>開始</a:t>
            </a:r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ECD75768-792F-273E-087F-7235E070E2E0}"/>
              </a:ext>
            </a:extLst>
          </p:cNvPr>
          <p:cNvSpPr/>
          <p:nvPr/>
        </p:nvSpPr>
        <p:spPr>
          <a:xfrm>
            <a:off x="790092" y="7346280"/>
            <a:ext cx="1668675" cy="270211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57" dirty="0">
                <a:solidFill>
                  <a:schemeClr val="tx1"/>
                </a:solidFill>
              </a:rPr>
              <a:t>終了</a:t>
            </a: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2CB0D3E5-C23D-BFE1-046E-265992220B06}"/>
              </a:ext>
            </a:extLst>
          </p:cNvPr>
          <p:cNvSpPr/>
          <p:nvPr/>
        </p:nvSpPr>
        <p:spPr>
          <a:xfrm>
            <a:off x="790092" y="4303370"/>
            <a:ext cx="1668675" cy="270211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57" dirty="0">
                <a:solidFill>
                  <a:schemeClr val="tx1"/>
                </a:solidFill>
              </a:rPr>
              <a:t>ご飯を食べる</a:t>
            </a: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3D949D30-54FA-B823-041D-EF354B26F29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1342106" y="4021044"/>
            <a:ext cx="564651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判断 31">
            <a:extLst>
              <a:ext uri="{FF2B5EF4-FFF2-40B4-BE49-F238E27FC236}">
                <a16:creationId xmlns:a16="http://schemas.microsoft.com/office/drawing/2014/main" id="{96EDB6DA-7653-55FF-3BEA-DE4F4E012862}"/>
              </a:ext>
            </a:extLst>
          </p:cNvPr>
          <p:cNvSpPr/>
          <p:nvPr/>
        </p:nvSpPr>
        <p:spPr>
          <a:xfrm>
            <a:off x="798256" y="5055801"/>
            <a:ext cx="1668675" cy="486697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57" dirty="0">
                <a:solidFill>
                  <a:sysClr val="windowText" lastClr="000000"/>
                </a:solidFill>
              </a:rPr>
              <a:t>満腹？</a:t>
            </a:r>
          </a:p>
        </p:txBody>
      </p: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149F53FE-CFD4-4EE7-8B90-C2C2D7FEE786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 rot="16200000" flipH="1">
            <a:off x="1387403" y="4810608"/>
            <a:ext cx="482221" cy="81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47D87779-07EA-5591-5EE7-042E18973E0A}"/>
              </a:ext>
            </a:extLst>
          </p:cNvPr>
          <p:cNvCxnSpPr>
            <a:stCxn id="32" idx="3"/>
            <a:endCxn id="8" idx="3"/>
          </p:cNvCxnSpPr>
          <p:nvPr/>
        </p:nvCxnSpPr>
        <p:spPr>
          <a:xfrm flipH="1" flipV="1">
            <a:off x="2458767" y="4438475"/>
            <a:ext cx="8164" cy="860675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4474C882-E761-2B75-7F53-AA8E81F539B7}"/>
              </a:ext>
            </a:extLst>
          </p:cNvPr>
          <p:cNvCxnSpPr>
            <a:stCxn id="32" idx="2"/>
            <a:endCxn id="6" idx="0"/>
          </p:cNvCxnSpPr>
          <p:nvPr/>
        </p:nvCxnSpPr>
        <p:spPr>
          <a:xfrm rot="5400000">
            <a:off x="726622" y="6440306"/>
            <a:ext cx="1803780" cy="81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38BC27-7CD8-6527-8849-CB24FDC19ABC}"/>
              </a:ext>
            </a:extLst>
          </p:cNvPr>
          <p:cNvSpPr txBox="1"/>
          <p:nvPr/>
        </p:nvSpPr>
        <p:spPr>
          <a:xfrm>
            <a:off x="2688554" y="4573581"/>
            <a:ext cx="360677" cy="44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57" dirty="0"/>
              <a:t>No</a:t>
            </a:r>
            <a:endParaRPr lang="ja-JP" altLang="en-US" sz="1157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31F2DE-4761-DE4B-AAF8-634B9A6BDE4C}"/>
              </a:ext>
            </a:extLst>
          </p:cNvPr>
          <p:cNvSpPr txBox="1"/>
          <p:nvPr/>
        </p:nvSpPr>
        <p:spPr>
          <a:xfrm>
            <a:off x="1795090" y="5772413"/>
            <a:ext cx="777450" cy="27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57" dirty="0"/>
              <a:t>Yes</a:t>
            </a:r>
            <a:endParaRPr lang="ja-JP" altLang="en-US" sz="1157" dirty="0"/>
          </a:p>
        </p:txBody>
      </p:sp>
    </p:spTree>
    <p:extLst>
      <p:ext uri="{BB962C8B-B14F-4D97-AF65-F5344CB8AC3E}">
        <p14:creationId xmlns:p14="http://schemas.microsoft.com/office/powerpoint/2010/main" val="119567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A175F43F-7335-9A96-0523-BB199267AF86}"/>
              </a:ext>
            </a:extLst>
          </p:cNvPr>
          <p:cNvSpPr/>
          <p:nvPr/>
        </p:nvSpPr>
        <p:spPr>
          <a:xfrm>
            <a:off x="219457" y="101888"/>
            <a:ext cx="1896727" cy="627017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68" dirty="0"/>
              <a:t>家を出る</a:t>
            </a: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9790318C-5D73-A98B-2C25-CBCD3E49EA79}"/>
              </a:ext>
            </a:extLst>
          </p:cNvPr>
          <p:cNvSpPr/>
          <p:nvPr/>
        </p:nvSpPr>
        <p:spPr>
          <a:xfrm>
            <a:off x="225808" y="1059243"/>
            <a:ext cx="1896727" cy="7367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68" dirty="0"/>
              <a:t>自転車まで行く</a:t>
            </a: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AA6B1D4C-C89B-95A7-609C-7BAD8F8363E5}"/>
              </a:ext>
            </a:extLst>
          </p:cNvPr>
          <p:cNvSpPr/>
          <p:nvPr/>
        </p:nvSpPr>
        <p:spPr>
          <a:xfrm>
            <a:off x="225808" y="4860799"/>
            <a:ext cx="1896727" cy="7367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桑名駅の近くの駐輪場まで行く</a:t>
            </a:r>
          </a:p>
        </p:txBody>
      </p:sp>
      <p:sp>
        <p:nvSpPr>
          <p:cNvPr id="9" name="フローチャート: 判断 8">
            <a:extLst>
              <a:ext uri="{FF2B5EF4-FFF2-40B4-BE49-F238E27FC236}">
                <a16:creationId xmlns:a16="http://schemas.microsoft.com/office/drawing/2014/main" id="{AE4F052D-05F4-7854-E541-60D2427B35DE}"/>
              </a:ext>
            </a:extLst>
          </p:cNvPr>
          <p:cNvSpPr/>
          <p:nvPr/>
        </p:nvSpPr>
        <p:spPr>
          <a:xfrm>
            <a:off x="84729" y="3119073"/>
            <a:ext cx="2178885" cy="123835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雨が降っている</a:t>
            </a:r>
            <a:endParaRPr kumimoji="1" lang="en-US" altLang="ja-JP" sz="900" dirty="0"/>
          </a:p>
          <a:p>
            <a:pPr algn="ctr"/>
            <a:r>
              <a:rPr kumimoji="1" lang="en-US" altLang="ja-JP" sz="900" dirty="0"/>
              <a:t>or</a:t>
            </a:r>
          </a:p>
          <a:p>
            <a:pPr algn="ctr"/>
            <a:r>
              <a:rPr kumimoji="1" lang="ja-JP" altLang="en-US" sz="900" dirty="0"/>
              <a:t>降りそう</a:t>
            </a: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14E63FD1-C88A-3B2D-5974-174BFD80B98C}"/>
              </a:ext>
            </a:extLst>
          </p:cNvPr>
          <p:cNvSpPr/>
          <p:nvPr/>
        </p:nvSpPr>
        <p:spPr>
          <a:xfrm>
            <a:off x="133536" y="6078734"/>
            <a:ext cx="2037807" cy="7367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駐輪場に自転車を停める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FB026D64-9821-DA03-695E-825AE5FB3B3A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1005827" y="890898"/>
            <a:ext cx="330338" cy="63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2429BFCE-FC89-63BE-5FB2-4142BB42FCCB}"/>
              </a:ext>
            </a:extLst>
          </p:cNvPr>
          <p:cNvCxnSpPr>
            <a:cxnSpLocks/>
            <a:stCxn id="7" idx="2"/>
            <a:endCxn id="102" idx="0"/>
          </p:cNvCxnSpPr>
          <p:nvPr/>
        </p:nvCxnSpPr>
        <p:spPr>
          <a:xfrm rot="5400000">
            <a:off x="1022200" y="1941608"/>
            <a:ext cx="297592" cy="6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AAB98B67-3904-DECC-5910-C16FC00DE261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922489" y="4609115"/>
            <a:ext cx="50336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DC2E1DF0-8D9A-C304-ABE7-F87CEF25A3D5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263614" y="3738253"/>
            <a:ext cx="2834998" cy="10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61547ACB-CE77-3BB8-55AB-71A9438ABB94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922711" y="5827273"/>
            <a:ext cx="481190" cy="217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0AF5BFE2-CE6D-C428-A364-B1586CA3A1E6}"/>
              </a:ext>
            </a:extLst>
          </p:cNvPr>
          <p:cNvCxnSpPr>
            <a:cxnSpLocks/>
            <a:stCxn id="14" idx="2"/>
            <a:endCxn id="129" idx="0"/>
          </p:cNvCxnSpPr>
          <p:nvPr/>
        </p:nvCxnSpPr>
        <p:spPr>
          <a:xfrm rot="5400000">
            <a:off x="830141" y="7137778"/>
            <a:ext cx="64459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B6DB3B0D-DAF7-2E8C-BC55-B1C08D0E32EA}"/>
              </a:ext>
            </a:extLst>
          </p:cNvPr>
          <p:cNvSpPr/>
          <p:nvPr/>
        </p:nvSpPr>
        <p:spPr>
          <a:xfrm>
            <a:off x="5050639" y="4340738"/>
            <a:ext cx="1973618" cy="7367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68" dirty="0"/>
              <a:t>自転車を降りる</a:t>
            </a:r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5B65609B-25E7-0589-C963-C0076EBFAC20}"/>
              </a:ext>
            </a:extLst>
          </p:cNvPr>
          <p:cNvSpPr/>
          <p:nvPr/>
        </p:nvSpPr>
        <p:spPr>
          <a:xfrm>
            <a:off x="5121178" y="6333268"/>
            <a:ext cx="1896727" cy="7367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68" dirty="0"/>
              <a:t>ICOCA</a:t>
            </a:r>
            <a:r>
              <a:rPr kumimoji="1" lang="ja-JP" altLang="en-US" sz="1468" dirty="0"/>
              <a:t>をかざす</a:t>
            </a:r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E74C748B-8CD8-61BC-C155-DF442E4E6C40}"/>
              </a:ext>
            </a:extLst>
          </p:cNvPr>
          <p:cNvSpPr/>
          <p:nvPr/>
        </p:nvSpPr>
        <p:spPr>
          <a:xfrm>
            <a:off x="5098612" y="3380354"/>
            <a:ext cx="1896727" cy="7367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星川駅まで自転車で行く</a:t>
            </a:r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8622B737-5B82-F940-3CAC-761540329661}"/>
              </a:ext>
            </a:extLst>
          </p:cNvPr>
          <p:cNvSpPr/>
          <p:nvPr/>
        </p:nvSpPr>
        <p:spPr>
          <a:xfrm>
            <a:off x="5039354" y="5372885"/>
            <a:ext cx="2037806" cy="7367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68" dirty="0"/>
              <a:t>歩いて改札まで行く</a:t>
            </a: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ED6C3F77-86E7-824F-6AF8-BDE21C0B9942}"/>
              </a:ext>
            </a:extLst>
          </p:cNvPr>
          <p:cNvSpPr/>
          <p:nvPr/>
        </p:nvSpPr>
        <p:spPr>
          <a:xfrm>
            <a:off x="5039354" y="7301967"/>
            <a:ext cx="2037806" cy="7367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68" dirty="0"/>
              <a:t>電車に乗る</a:t>
            </a:r>
          </a:p>
        </p:txBody>
      </p:sp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430D79F4-6FC5-604C-C6EA-BD1815EECA8A}"/>
              </a:ext>
            </a:extLst>
          </p:cNvPr>
          <p:cNvSpPr/>
          <p:nvPr/>
        </p:nvSpPr>
        <p:spPr>
          <a:xfrm>
            <a:off x="5018544" y="8196822"/>
            <a:ext cx="2037806" cy="7367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68" dirty="0"/>
              <a:t>西桑名で降りる</a:t>
            </a: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ADE8FED3-FD1C-9B4E-A925-17C1707AB6D2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 rot="16200000" flipH="1">
            <a:off x="5952080" y="6215806"/>
            <a:ext cx="223638" cy="112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2B9045E9-3485-738D-60FC-66500CD4A922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rot="5400000">
            <a:off x="5947923" y="7180348"/>
            <a:ext cx="231954" cy="112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4F491D85-A545-EF2A-5777-E96164CC9A8A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16200000" flipH="1">
            <a:off x="5900151" y="5214779"/>
            <a:ext cx="295402" cy="208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30105B94-A5E4-0FEC-1533-D63D9432C63C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>
            <a:off x="5930393" y="4224154"/>
            <a:ext cx="223639" cy="9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86A024C9-F3E6-10F5-8346-53C4DBFC80D2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5968797" y="8107362"/>
            <a:ext cx="158110" cy="20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0DFA4B9-68B2-6439-5C0D-D595D36BC48E}"/>
              </a:ext>
            </a:extLst>
          </p:cNvPr>
          <p:cNvSpPr txBox="1"/>
          <p:nvPr/>
        </p:nvSpPr>
        <p:spPr>
          <a:xfrm>
            <a:off x="2689791" y="3745310"/>
            <a:ext cx="56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F2C7359-0E28-4516-910A-4976D5CBC869}"/>
              </a:ext>
            </a:extLst>
          </p:cNvPr>
          <p:cNvSpPr txBox="1"/>
          <p:nvPr/>
        </p:nvSpPr>
        <p:spPr>
          <a:xfrm>
            <a:off x="1214072" y="4449336"/>
            <a:ext cx="56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102" name="フローチャート: 処理 101">
            <a:extLst>
              <a:ext uri="{FF2B5EF4-FFF2-40B4-BE49-F238E27FC236}">
                <a16:creationId xmlns:a16="http://schemas.microsoft.com/office/drawing/2014/main" id="{7565BEF6-B8A5-0DDA-9A98-33245CA12A8F}"/>
              </a:ext>
            </a:extLst>
          </p:cNvPr>
          <p:cNvSpPr/>
          <p:nvPr/>
        </p:nvSpPr>
        <p:spPr>
          <a:xfrm>
            <a:off x="219456" y="2093580"/>
            <a:ext cx="1896727" cy="7367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68" dirty="0"/>
              <a:t>自転車に乗る</a:t>
            </a:r>
          </a:p>
        </p:txBody>
      </p: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4D880EF2-412A-8E99-CBA5-788F024220C4}"/>
              </a:ext>
            </a:extLst>
          </p:cNvPr>
          <p:cNvCxnSpPr>
            <a:stCxn id="102" idx="2"/>
            <a:endCxn id="9" idx="0"/>
          </p:cNvCxnSpPr>
          <p:nvPr/>
        </p:nvCxnSpPr>
        <p:spPr>
          <a:xfrm rot="16200000" flipH="1">
            <a:off x="1026622" y="2971523"/>
            <a:ext cx="288748" cy="635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フローチャート: 処理 128">
            <a:extLst>
              <a:ext uri="{FF2B5EF4-FFF2-40B4-BE49-F238E27FC236}">
                <a16:creationId xmlns:a16="http://schemas.microsoft.com/office/drawing/2014/main" id="{FE31B9A8-C2A3-FA13-D40E-13E60FDDFFF4}"/>
              </a:ext>
            </a:extLst>
          </p:cNvPr>
          <p:cNvSpPr/>
          <p:nvPr/>
        </p:nvSpPr>
        <p:spPr>
          <a:xfrm>
            <a:off x="133535" y="7460077"/>
            <a:ext cx="2037807" cy="7367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/>
              <a:t>自転車を降りる</a:t>
            </a:r>
            <a:endParaRPr kumimoji="1" lang="ja-JP" altLang="en-US"/>
          </a:p>
        </p:txBody>
      </p:sp>
      <p:sp>
        <p:nvSpPr>
          <p:cNvPr id="166" name="フローチャート: 処理 165">
            <a:extLst>
              <a:ext uri="{FF2B5EF4-FFF2-40B4-BE49-F238E27FC236}">
                <a16:creationId xmlns:a16="http://schemas.microsoft.com/office/drawing/2014/main" id="{E618D1B9-37B6-5756-844A-05A609165DEC}"/>
              </a:ext>
            </a:extLst>
          </p:cNvPr>
          <p:cNvSpPr/>
          <p:nvPr/>
        </p:nvSpPr>
        <p:spPr>
          <a:xfrm>
            <a:off x="133534" y="9148484"/>
            <a:ext cx="2037807" cy="7367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桑名駅の</a:t>
            </a:r>
            <a:r>
              <a:rPr kumimoji="1" lang="en-US" altLang="ja-JP" sz="1200" dirty="0"/>
              <a:t>JR</a:t>
            </a:r>
            <a:r>
              <a:rPr kumimoji="1" lang="ja-JP" altLang="en-US" sz="1200" dirty="0"/>
              <a:t>改札まで歩く</a:t>
            </a:r>
          </a:p>
        </p:txBody>
      </p:sp>
      <p:cxnSp>
        <p:nvCxnSpPr>
          <p:cNvPr id="175" name="コネクタ: カギ線 174">
            <a:extLst>
              <a:ext uri="{FF2B5EF4-FFF2-40B4-BE49-F238E27FC236}">
                <a16:creationId xmlns:a16="http://schemas.microsoft.com/office/drawing/2014/main" id="{917FBF93-6548-5733-846D-3607B09B7CC1}"/>
              </a:ext>
            </a:extLst>
          </p:cNvPr>
          <p:cNvCxnSpPr>
            <a:cxnSpLocks/>
            <a:stCxn id="129" idx="2"/>
            <a:endCxn id="166" idx="0"/>
          </p:cNvCxnSpPr>
          <p:nvPr/>
        </p:nvCxnSpPr>
        <p:spPr>
          <a:xfrm rot="5400000">
            <a:off x="676608" y="8672653"/>
            <a:ext cx="95166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フローチャート: 処理 205">
            <a:extLst>
              <a:ext uri="{FF2B5EF4-FFF2-40B4-BE49-F238E27FC236}">
                <a16:creationId xmlns:a16="http://schemas.microsoft.com/office/drawing/2014/main" id="{D0EC00E7-9D7C-1AE8-266F-B7F2A17D91A8}"/>
              </a:ext>
            </a:extLst>
          </p:cNvPr>
          <p:cNvSpPr/>
          <p:nvPr/>
        </p:nvSpPr>
        <p:spPr>
          <a:xfrm>
            <a:off x="4980099" y="9161946"/>
            <a:ext cx="2037806" cy="7367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68" dirty="0"/>
              <a:t>ICOCA</a:t>
            </a:r>
            <a:r>
              <a:rPr kumimoji="1" lang="ja-JP" altLang="en-US" sz="1468" dirty="0"/>
              <a:t>をかざす</a:t>
            </a:r>
          </a:p>
        </p:txBody>
      </p:sp>
      <p:cxnSp>
        <p:nvCxnSpPr>
          <p:cNvPr id="237" name="コネクタ: カギ線 236">
            <a:extLst>
              <a:ext uri="{FF2B5EF4-FFF2-40B4-BE49-F238E27FC236}">
                <a16:creationId xmlns:a16="http://schemas.microsoft.com/office/drawing/2014/main" id="{2B083128-824B-797B-E9D1-A385A903DAE7}"/>
              </a:ext>
            </a:extLst>
          </p:cNvPr>
          <p:cNvCxnSpPr>
            <a:cxnSpLocks/>
            <a:stCxn id="21" idx="2"/>
            <a:endCxn id="206" idx="0"/>
          </p:cNvCxnSpPr>
          <p:nvPr/>
        </p:nvCxnSpPr>
        <p:spPr>
          <a:xfrm rot="5400000">
            <a:off x="5904036" y="9028534"/>
            <a:ext cx="228379" cy="384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コネクタ: カギ線 240">
            <a:extLst>
              <a:ext uri="{FF2B5EF4-FFF2-40B4-BE49-F238E27FC236}">
                <a16:creationId xmlns:a16="http://schemas.microsoft.com/office/drawing/2014/main" id="{8B70AEC0-365F-9346-071B-B42E1AA5583D}"/>
              </a:ext>
            </a:extLst>
          </p:cNvPr>
          <p:cNvCxnSpPr>
            <a:cxnSpLocks/>
            <a:stCxn id="206" idx="1"/>
            <a:endCxn id="166" idx="3"/>
          </p:cNvCxnSpPr>
          <p:nvPr/>
        </p:nvCxnSpPr>
        <p:spPr>
          <a:xfrm rot="10800000">
            <a:off x="2171341" y="9516857"/>
            <a:ext cx="2808758" cy="134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コネクタ: カギ線 243">
            <a:extLst>
              <a:ext uri="{FF2B5EF4-FFF2-40B4-BE49-F238E27FC236}">
                <a16:creationId xmlns:a16="http://schemas.microsoft.com/office/drawing/2014/main" id="{1F4A5B16-3721-70DB-068D-E965FEFB8E45}"/>
              </a:ext>
            </a:extLst>
          </p:cNvPr>
          <p:cNvCxnSpPr>
            <a:cxnSpLocks/>
            <a:stCxn id="166" idx="2"/>
            <a:endCxn id="248" idx="0"/>
          </p:cNvCxnSpPr>
          <p:nvPr/>
        </p:nvCxnSpPr>
        <p:spPr>
          <a:xfrm rot="5400000">
            <a:off x="968707" y="10068960"/>
            <a:ext cx="36746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フローチャート: 結合子 247">
            <a:extLst>
              <a:ext uri="{FF2B5EF4-FFF2-40B4-BE49-F238E27FC236}">
                <a16:creationId xmlns:a16="http://schemas.microsoft.com/office/drawing/2014/main" id="{9B318B45-6C3C-4864-55AD-7EF8FF729894}"/>
              </a:ext>
            </a:extLst>
          </p:cNvPr>
          <p:cNvSpPr/>
          <p:nvPr/>
        </p:nvSpPr>
        <p:spPr>
          <a:xfrm>
            <a:off x="860262" y="10252691"/>
            <a:ext cx="584349" cy="584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915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ローチャート: 端子 16">
            <a:extLst>
              <a:ext uri="{FF2B5EF4-FFF2-40B4-BE49-F238E27FC236}">
                <a16:creationId xmlns:a16="http://schemas.microsoft.com/office/drawing/2014/main" id="{1918AE49-AABC-371A-E155-EC7C30A3DF9A}"/>
              </a:ext>
            </a:extLst>
          </p:cNvPr>
          <p:cNvSpPr/>
          <p:nvPr/>
        </p:nvSpPr>
        <p:spPr>
          <a:xfrm>
            <a:off x="353444" y="7518988"/>
            <a:ext cx="1896727" cy="627017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68" dirty="0"/>
              <a:t>HAL</a:t>
            </a:r>
            <a:r>
              <a:rPr kumimoji="1" lang="ja-JP" altLang="en-US" sz="1468" dirty="0"/>
              <a:t>につく</a:t>
            </a:r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CDCFCC0A-28EF-65F1-3F65-0EDDE041934F}"/>
              </a:ext>
            </a:extLst>
          </p:cNvPr>
          <p:cNvSpPr/>
          <p:nvPr/>
        </p:nvSpPr>
        <p:spPr>
          <a:xfrm>
            <a:off x="257504" y="1589601"/>
            <a:ext cx="2037806" cy="7367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68" dirty="0"/>
              <a:t>定期をかざす</a:t>
            </a:r>
          </a:p>
        </p:txBody>
      </p:sp>
      <p:sp>
        <p:nvSpPr>
          <p:cNvPr id="20" name="フローチャート: 処理 19">
            <a:extLst>
              <a:ext uri="{FF2B5EF4-FFF2-40B4-BE49-F238E27FC236}">
                <a16:creationId xmlns:a16="http://schemas.microsoft.com/office/drawing/2014/main" id="{9586C362-A3E5-1206-2E49-689881946091}"/>
              </a:ext>
            </a:extLst>
          </p:cNvPr>
          <p:cNvSpPr/>
          <p:nvPr/>
        </p:nvSpPr>
        <p:spPr>
          <a:xfrm>
            <a:off x="270204" y="2732020"/>
            <a:ext cx="2037806" cy="7367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68" dirty="0"/>
              <a:t>電車に乗る</a:t>
            </a:r>
          </a:p>
        </p:txBody>
      </p:sp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ECC0FAC5-2E0A-3E13-A8B4-3869B858E1A4}"/>
              </a:ext>
            </a:extLst>
          </p:cNvPr>
          <p:cNvSpPr/>
          <p:nvPr/>
        </p:nvSpPr>
        <p:spPr>
          <a:xfrm>
            <a:off x="276554" y="5118027"/>
            <a:ext cx="2037806" cy="7367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68" dirty="0"/>
              <a:t>定期をかざす</a:t>
            </a:r>
          </a:p>
        </p:txBody>
      </p:sp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id="{E22B93FF-7225-B36F-7B3A-7F12A5FD3A80}"/>
              </a:ext>
            </a:extLst>
          </p:cNvPr>
          <p:cNvSpPr/>
          <p:nvPr/>
        </p:nvSpPr>
        <p:spPr>
          <a:xfrm>
            <a:off x="276554" y="3912598"/>
            <a:ext cx="2037806" cy="7367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68" dirty="0"/>
              <a:t>名古屋で降りる</a:t>
            </a:r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84274A07-2243-009C-271C-DCEC1B7E5633}"/>
              </a:ext>
            </a:extLst>
          </p:cNvPr>
          <p:cNvSpPr/>
          <p:nvPr/>
        </p:nvSpPr>
        <p:spPr>
          <a:xfrm>
            <a:off x="282905" y="6357113"/>
            <a:ext cx="2037806" cy="7367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68" dirty="0"/>
              <a:t>歩いて学校まで行く</a:t>
            </a: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EB35124D-676C-C8EB-4352-5AF900AA8CCA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1070366" y="3687506"/>
            <a:ext cx="443833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44057B9A-95E7-A904-C15E-DA2F80EF543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1079920" y="2522833"/>
            <a:ext cx="40567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DEC50ED6-CD64-704A-BB57-EBC6E5E44F97}"/>
              </a:ext>
            </a:extLst>
          </p:cNvPr>
          <p:cNvCxnSpPr>
            <a:cxnSpLocks/>
            <a:stCxn id="25" idx="4"/>
            <a:endCxn id="19" idx="0"/>
          </p:cNvCxnSpPr>
          <p:nvPr/>
        </p:nvCxnSpPr>
        <p:spPr>
          <a:xfrm rot="5400000">
            <a:off x="1007313" y="1301455"/>
            <a:ext cx="557241" cy="19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3AA058B0-CDC4-66E0-06B3-063D6252B50C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5400000">
            <a:off x="1061115" y="4883685"/>
            <a:ext cx="46868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2201BC4C-8594-2969-934B-B0A3805CCD25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rot="5400000">
            <a:off x="1089243" y="7306423"/>
            <a:ext cx="42513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DEDF516A-5AEB-2317-D302-311A78FEB91C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16200000" flipH="1">
            <a:off x="1047462" y="6102766"/>
            <a:ext cx="502341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結合子 24">
            <a:extLst>
              <a:ext uri="{FF2B5EF4-FFF2-40B4-BE49-F238E27FC236}">
                <a16:creationId xmlns:a16="http://schemas.microsoft.com/office/drawing/2014/main" id="{3D81CBB2-D9C4-C8F7-1F74-B3344483BD8C}"/>
              </a:ext>
            </a:extLst>
          </p:cNvPr>
          <p:cNvSpPr/>
          <p:nvPr/>
        </p:nvSpPr>
        <p:spPr>
          <a:xfrm>
            <a:off x="1003283" y="448160"/>
            <a:ext cx="584349" cy="584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558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93</Words>
  <Application>Microsoft Office PowerPoint</Application>
  <PresentationFormat>B4 (JIS) 257x364 mm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NHS25 溝口翔斗</dc:creator>
  <cp:lastModifiedBy>NHS25 溝口翔斗</cp:lastModifiedBy>
  <cp:revision>1</cp:revision>
  <dcterms:created xsi:type="dcterms:W3CDTF">2025-04-23T04:16:06Z</dcterms:created>
  <dcterms:modified xsi:type="dcterms:W3CDTF">2025-04-23T05:11:11Z</dcterms:modified>
</cp:coreProperties>
</file>