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342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1461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01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662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22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377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7587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347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3962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724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229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22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1CB5A8-71B4-44B9-8191-A52227DB5245}" type="datetimeFigureOut">
              <a:rPr kumimoji="1" lang="ja-JP" altLang="en-US" smtClean="0"/>
              <a:t>2025/4/23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092AC-003E-44C7-B9EB-62E2F3C9E7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71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kumimoji="1"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kumimoji="1"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BD0E3C60-E6BA-D44E-C00E-87FB168F5BB3}"/>
              </a:ext>
            </a:extLst>
          </p:cNvPr>
          <p:cNvSpPr/>
          <p:nvPr/>
        </p:nvSpPr>
        <p:spPr>
          <a:xfrm>
            <a:off x="762002" y="381254"/>
            <a:ext cx="2468880" cy="62179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プログラム開始</a:t>
            </a:r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7BA0704D-1462-3536-1672-4E546E435451}"/>
              </a:ext>
            </a:extLst>
          </p:cNvPr>
          <p:cNvCxnSpPr>
            <a:cxnSpLocks/>
            <a:stCxn id="4" idx="2"/>
            <a:endCxn id="74" idx="0"/>
          </p:cNvCxnSpPr>
          <p:nvPr/>
        </p:nvCxnSpPr>
        <p:spPr>
          <a:xfrm rot="5400000">
            <a:off x="1805306" y="1194180"/>
            <a:ext cx="382270" cy="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フローチャート: 端子 4">
            <a:extLst>
              <a:ext uri="{FF2B5EF4-FFF2-40B4-BE49-F238E27FC236}">
                <a16:creationId xmlns:a16="http://schemas.microsoft.com/office/drawing/2014/main" id="{7DE12334-8C8D-D470-0D46-DDCA051E1514}"/>
              </a:ext>
            </a:extLst>
          </p:cNvPr>
          <p:cNvSpPr/>
          <p:nvPr/>
        </p:nvSpPr>
        <p:spPr>
          <a:xfrm>
            <a:off x="762002" y="9831324"/>
            <a:ext cx="2468880" cy="621792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プログラム終了</a:t>
            </a:r>
          </a:p>
        </p:txBody>
      </p: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1DE985EF-55C8-EC98-3FA3-8E40E4B394A5}"/>
              </a:ext>
            </a:extLst>
          </p:cNvPr>
          <p:cNvSpPr/>
          <p:nvPr/>
        </p:nvSpPr>
        <p:spPr>
          <a:xfrm>
            <a:off x="762002" y="8329422"/>
            <a:ext cx="2468880" cy="1097280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五回繰り返した？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110047E5-6C18-1D3D-863A-185485FA2DE6}"/>
              </a:ext>
            </a:extLst>
          </p:cNvPr>
          <p:cNvSpPr/>
          <p:nvPr/>
        </p:nvSpPr>
        <p:spPr>
          <a:xfrm>
            <a:off x="658368" y="2770632"/>
            <a:ext cx="2679192" cy="98755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亀の絵を読み込む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C7C06045-6477-EB3C-BE8A-9D0AD44EC020}"/>
              </a:ext>
            </a:extLst>
          </p:cNvPr>
          <p:cNvSpPr/>
          <p:nvPr/>
        </p:nvSpPr>
        <p:spPr>
          <a:xfrm>
            <a:off x="656844" y="4183380"/>
            <a:ext cx="2679192" cy="88392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亀の絵を登場させる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FCBA21EF-BA9A-2F68-A48A-E65936411D4E}"/>
              </a:ext>
            </a:extLst>
          </p:cNvPr>
          <p:cNvSpPr/>
          <p:nvPr/>
        </p:nvSpPr>
        <p:spPr>
          <a:xfrm>
            <a:off x="663194" y="6912864"/>
            <a:ext cx="2679192" cy="98755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左に</a:t>
            </a:r>
            <a:r>
              <a:rPr kumimoji="1" lang="en-US" altLang="ja-JP" dirty="0"/>
              <a:t>72</a:t>
            </a:r>
            <a:r>
              <a:rPr kumimoji="1" lang="ja-JP" altLang="en-US" dirty="0"/>
              <a:t>度曲がる</a:t>
            </a:r>
          </a:p>
        </p:txBody>
      </p: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59C3EAAE-E104-A069-0B2B-AB864961ABB6}"/>
              </a:ext>
            </a:extLst>
          </p:cNvPr>
          <p:cNvSpPr/>
          <p:nvPr/>
        </p:nvSpPr>
        <p:spPr>
          <a:xfrm>
            <a:off x="656844" y="5496306"/>
            <a:ext cx="2679192" cy="98755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半径</a:t>
            </a:r>
            <a:r>
              <a:rPr kumimoji="1" lang="en-US" altLang="ja-JP" dirty="0"/>
              <a:t>100</a:t>
            </a:r>
            <a:r>
              <a:rPr kumimoji="1" lang="ja-JP" altLang="en-US" dirty="0"/>
              <a:t>の円を描く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0E04E631-F3F1-1AE6-A696-7FCE72F68B7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5400000">
            <a:off x="1784604" y="3970020"/>
            <a:ext cx="425196" cy="1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カギ線 31">
            <a:extLst>
              <a:ext uri="{FF2B5EF4-FFF2-40B4-BE49-F238E27FC236}">
                <a16:creationId xmlns:a16="http://schemas.microsoft.com/office/drawing/2014/main" id="{38E6EEF2-60AE-3585-7D1C-B33BEF2605B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>
          <a:xfrm rot="5400000">
            <a:off x="1781937" y="5281803"/>
            <a:ext cx="429006" cy="12700"/>
          </a:xfrm>
          <a:prstGeom prst="bentConnector3">
            <a:avLst>
              <a:gd name="adj1" fmla="val 47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C3C286F2-6374-6218-BF7F-4BB671BED5A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1785112" y="6695186"/>
            <a:ext cx="429006" cy="6350"/>
          </a:xfrm>
          <a:prstGeom prst="bentConnector3">
            <a:avLst>
              <a:gd name="adj1" fmla="val -506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768732BD-4EFA-42E5-92E8-0B82400821BC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 rot="5400000">
            <a:off x="1785113" y="8111745"/>
            <a:ext cx="429006" cy="63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B9B9BFD1-4A3F-E532-BAE1-E0E3B6A55372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 rot="5400000">
            <a:off x="1794131" y="9629013"/>
            <a:ext cx="404622" cy="12700"/>
          </a:xfrm>
          <a:prstGeom prst="bentConnector3">
            <a:avLst>
              <a:gd name="adj1" fmla="val -13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F82C3350-FB1B-E1DC-7415-8F5F70D2B0FA}"/>
              </a:ext>
            </a:extLst>
          </p:cNvPr>
          <p:cNvCxnSpPr>
            <a:cxnSpLocks/>
            <a:stCxn id="6" idx="3"/>
            <a:endCxn id="12" idx="3"/>
          </p:cNvCxnSpPr>
          <p:nvPr/>
        </p:nvCxnSpPr>
        <p:spPr>
          <a:xfrm flipV="1">
            <a:off x="3230882" y="5990082"/>
            <a:ext cx="105154" cy="2887980"/>
          </a:xfrm>
          <a:prstGeom prst="bentConnector3">
            <a:avLst>
              <a:gd name="adj1" fmla="val 3173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164FF2C-5E2D-2840-C5FF-F82708D171C5}"/>
              </a:ext>
            </a:extLst>
          </p:cNvPr>
          <p:cNvSpPr txBox="1"/>
          <p:nvPr/>
        </p:nvSpPr>
        <p:spPr>
          <a:xfrm>
            <a:off x="2121410" y="9399889"/>
            <a:ext cx="9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Yes</a:t>
            </a:r>
            <a:endParaRPr kumimoji="1" lang="ja-JP" altLang="en-US" dirty="0"/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ECD7232-9A2B-C737-9459-7B71D824F897}"/>
              </a:ext>
            </a:extLst>
          </p:cNvPr>
          <p:cNvSpPr txBox="1"/>
          <p:nvPr/>
        </p:nvSpPr>
        <p:spPr>
          <a:xfrm>
            <a:off x="3814320" y="7336012"/>
            <a:ext cx="93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</a:t>
            </a:r>
            <a:endParaRPr kumimoji="1" lang="ja-JP" altLang="en-US" dirty="0"/>
          </a:p>
        </p:txBody>
      </p:sp>
      <p:sp>
        <p:nvSpPr>
          <p:cNvPr id="74" name="フローチャート: 処理 73">
            <a:extLst>
              <a:ext uri="{FF2B5EF4-FFF2-40B4-BE49-F238E27FC236}">
                <a16:creationId xmlns:a16="http://schemas.microsoft.com/office/drawing/2014/main" id="{BE1EBFED-57A1-B460-8BE2-EDF395869564}"/>
              </a:ext>
            </a:extLst>
          </p:cNvPr>
          <p:cNvSpPr/>
          <p:nvPr/>
        </p:nvSpPr>
        <p:spPr>
          <a:xfrm>
            <a:off x="656844" y="1385316"/>
            <a:ext cx="2679192" cy="98755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Python</a:t>
            </a:r>
            <a:r>
              <a:rPr kumimoji="1" lang="ja-JP" altLang="en-US" dirty="0"/>
              <a:t>を起動</a:t>
            </a:r>
          </a:p>
        </p:txBody>
      </p: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9ABBA1FF-44A5-E663-5C6D-D7AE096490BD}"/>
              </a:ext>
            </a:extLst>
          </p:cNvPr>
          <p:cNvCxnSpPr>
            <a:cxnSpLocks/>
            <a:stCxn id="74" idx="2"/>
            <a:endCxn id="7" idx="0"/>
          </p:cNvCxnSpPr>
          <p:nvPr/>
        </p:nvCxnSpPr>
        <p:spPr>
          <a:xfrm rot="16200000" flipH="1">
            <a:off x="1798320" y="2570988"/>
            <a:ext cx="397764" cy="15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460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34</Words>
  <Application>Microsoft Office PowerPoint</Application>
  <PresentationFormat>A3 297x420 mm</PresentationFormat>
  <Paragraphs>10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NHS25 溝口翔斗</dc:creator>
  <cp:lastModifiedBy>NHS25 溝口翔斗</cp:lastModifiedBy>
  <cp:revision>3</cp:revision>
  <dcterms:created xsi:type="dcterms:W3CDTF">2025-04-23T06:37:41Z</dcterms:created>
  <dcterms:modified xsi:type="dcterms:W3CDTF">2025-04-23T06:53:34Z</dcterms:modified>
</cp:coreProperties>
</file>