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66FF-C8D6-4D43-B6F9-439850539481}" type="datetimeFigureOut">
              <a:rPr lang="es-CL" smtClean="0"/>
              <a:t>11-12-2022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5F66A-9BCC-4D46-BCC3-41611D0933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027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Estudiante 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5F66A-9BCC-4D46-BCC3-41611D09338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3772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Estudiante X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5F66A-9BCC-4D46-BCC3-41611D09338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8770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Estudiante X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5F66A-9BCC-4D46-BCC3-41611D09338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3796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Estudiante X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5F66A-9BCC-4D46-BCC3-41611D09338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1387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Estudiante X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5F66A-9BCC-4D46-BCC3-41611D09338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0484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Estudiante X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5F66A-9BCC-4D46-BCC3-41611D09338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2451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Estudiante 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5F66A-9BCC-4D46-BCC3-41611D09338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624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Estudiante X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5F66A-9BCC-4D46-BCC3-41611D09338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314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Estudiante X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5F66A-9BCC-4D46-BCC3-41611D09338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524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Estudiante X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5F66A-9BCC-4D46-BCC3-41611D09338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449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Estudiante X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5F66A-9BCC-4D46-BCC3-41611D09338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373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Estudiante X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5F66A-9BCC-4D46-BCC3-41611D09338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845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Estudiante 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5F66A-9BCC-4D46-BCC3-41611D09338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277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Estudiante X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5F66A-9BCC-4D46-BCC3-41611D09338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989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Estudiante X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5F66A-9BCC-4D46-BCC3-41611D09338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877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911410-ABF4-4254-931D-5BEA7FD297AE}" type="datetimeFigureOut">
              <a:rPr lang="es-CL" smtClean="0"/>
              <a:t>11-12-2022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4940B8-5A70-471A-9F78-6BC45C5E156A}" type="slidenum">
              <a:rPr lang="es-CL" smtClean="0"/>
              <a:t>‹Nº›</a:t>
            </a:fld>
            <a:endParaRPr lang="es-C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080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410-ABF4-4254-931D-5BEA7FD297AE}" type="datetimeFigureOut">
              <a:rPr lang="es-CL" smtClean="0"/>
              <a:t>11-12-2022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40B8-5A70-471A-9F78-6BC45C5E15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26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410-ABF4-4254-931D-5BEA7FD297AE}" type="datetimeFigureOut">
              <a:rPr lang="es-CL" smtClean="0"/>
              <a:t>11-12-2022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40B8-5A70-471A-9F78-6BC45C5E15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97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410-ABF4-4254-931D-5BEA7FD297AE}" type="datetimeFigureOut">
              <a:rPr lang="es-CL" smtClean="0"/>
              <a:t>11-12-2022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40B8-5A70-471A-9F78-6BC45C5E15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794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911410-ABF4-4254-931D-5BEA7FD297AE}" type="datetimeFigureOut">
              <a:rPr lang="es-CL" smtClean="0"/>
              <a:t>11-12-2022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4940B8-5A70-471A-9F78-6BC45C5E156A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3811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410-ABF4-4254-931D-5BEA7FD297AE}" type="datetimeFigureOut">
              <a:rPr lang="es-CL" smtClean="0"/>
              <a:t>11-12-2022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40B8-5A70-471A-9F78-6BC45C5E15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5998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410-ABF4-4254-931D-5BEA7FD297AE}" type="datetimeFigureOut">
              <a:rPr lang="es-CL" smtClean="0"/>
              <a:t>11-12-2022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40B8-5A70-471A-9F78-6BC45C5E15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3829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410-ABF4-4254-931D-5BEA7FD297AE}" type="datetimeFigureOut">
              <a:rPr lang="es-CL" smtClean="0"/>
              <a:t>11-12-2022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40B8-5A70-471A-9F78-6BC45C5E15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785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410-ABF4-4254-931D-5BEA7FD297AE}" type="datetimeFigureOut">
              <a:rPr lang="es-CL" smtClean="0"/>
              <a:t>11-12-2022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40B8-5A70-471A-9F78-6BC45C5E15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815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6911410-ABF4-4254-931D-5BEA7FD297AE}" type="datetimeFigureOut">
              <a:rPr lang="es-CL" smtClean="0"/>
              <a:t>11-12-2022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64940B8-5A70-471A-9F78-6BC45C5E156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3124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6911410-ABF4-4254-931D-5BEA7FD297AE}" type="datetimeFigureOut">
              <a:rPr lang="es-CL" smtClean="0"/>
              <a:t>11-12-2022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64940B8-5A70-471A-9F78-6BC45C5E15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02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911410-ABF4-4254-931D-5BEA7FD297AE}" type="datetimeFigureOut">
              <a:rPr lang="es-CL" smtClean="0"/>
              <a:t>11-12-2022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4940B8-5A70-471A-9F78-6BC45C5E156A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627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D1385-E399-46ED-4A99-FD3261CE6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5323" y="126359"/>
            <a:ext cx="9316677" cy="28981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500" b="1" spc="200" dirty="0">
                <a:latin typeface="Verdana" panose="020B0604030504040204" pitchFamily="34" charset="0"/>
                <a:ea typeface="Verdana" panose="020B0604030504040204" pitchFamily="34" charset="0"/>
              </a:rPr>
              <a:t>Proyecto Final De Base De Datos: </a:t>
            </a:r>
            <a:br>
              <a:rPr lang="en-US" sz="3500" b="1" spc="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500" b="1" spc="200" dirty="0">
                <a:latin typeface="Verdana" panose="020B0604030504040204" pitchFamily="34" charset="0"/>
                <a:ea typeface="Verdana" panose="020B0604030504040204" pitchFamily="34" charset="0"/>
              </a:rPr>
              <a:t>Sistema De Inventario Y Optimización</a:t>
            </a:r>
            <a:br>
              <a:rPr lang="en-US" sz="3500" b="1" spc="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500" b="1" spc="200" dirty="0">
                <a:latin typeface="Verdana" panose="020B0604030504040204" pitchFamily="34" charset="0"/>
                <a:ea typeface="Verdana" panose="020B0604030504040204" pitchFamily="34" charset="0"/>
              </a:rPr>
              <a:t>San Pablo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61F230-F9F9-9563-BC3D-2EB985581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6" y="2921510"/>
            <a:ext cx="11194806" cy="3936490"/>
          </a:xfr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indent="-228600" algn="l"/>
            <a:r>
              <a:rPr lang="en-US" sz="6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Integrantes: Diego Cubillos Llantén</a:t>
            </a:r>
          </a:p>
          <a:p>
            <a:pPr indent="-228600" algn="l"/>
            <a:r>
              <a:rPr lang="en-US" sz="6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            Sebastián Espinoza Fuenzalida</a:t>
            </a:r>
          </a:p>
          <a:p>
            <a:pPr indent="-228600" algn="l"/>
            <a:r>
              <a:rPr lang="en-US" sz="6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		Bastian Carreño Rojas</a:t>
            </a:r>
          </a:p>
          <a:p>
            <a:pPr indent="-228600" algn="l"/>
            <a:endParaRPr lang="en-US" sz="6300" b="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28600" algn="l"/>
            <a:r>
              <a:rPr lang="en-US" sz="6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Académico: Carlos Castro Bustamante</a:t>
            </a:r>
          </a:p>
          <a:p>
            <a:pPr indent="-228600" algn="l"/>
            <a:endParaRPr lang="en-US" sz="6300" b="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28600" algn="l"/>
            <a:r>
              <a:rPr lang="en-US" sz="6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Curso: Base De Datos</a:t>
            </a:r>
          </a:p>
          <a:p>
            <a:pPr indent="-228600" algn="l"/>
            <a:endParaRPr lang="en-US" sz="6300" b="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28600" algn="l"/>
            <a:r>
              <a:rPr lang="en-US" sz="63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Fecha: 11-12-2022 </a:t>
            </a:r>
          </a:p>
          <a:p>
            <a:pPr indent="-228600" algn="l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4353028-D72A-0C65-1CC8-DED1B19D1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3"/>
          <a:stretch/>
        </p:blipFill>
        <p:spPr>
          <a:xfrm>
            <a:off x="963284" y="240660"/>
            <a:ext cx="2540792" cy="2537710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4750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96F21-15A7-2A9A-6744-8AE0EA37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500" b="1" dirty="0">
                <a:latin typeface="Verdana" panose="020B0604030504040204" pitchFamily="34" charset="0"/>
                <a:ea typeface="Verdana" panose="020B0604030504040204" pitchFamily="34" charset="0"/>
              </a:rPr>
              <a:t>Procedimientos Almacenados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C55CE9F-0F78-8AE8-62A5-0D6C8960E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46" y="1273645"/>
            <a:ext cx="4465707" cy="5105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30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8BBA2-17CC-1FE6-75F0-722778A3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500" b="1" dirty="0">
                <a:latin typeface="Verdana" panose="020B0604030504040204" pitchFamily="34" charset="0"/>
                <a:ea typeface="Verdana" panose="020B0604030504040204" pitchFamily="34" charset="0"/>
              </a:rPr>
              <a:t>Funciones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A8A231-E69B-949B-9A2D-A786121F9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72" y="1874517"/>
            <a:ext cx="7903656" cy="407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1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AA739-7CB2-75DF-C551-7408F39A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500" b="1" dirty="0">
                <a:latin typeface="Verdana" panose="020B0604030504040204" pitchFamily="34" charset="0"/>
                <a:ea typeface="Verdana" panose="020B0604030504040204" pitchFamily="34" charset="0"/>
              </a:rPr>
              <a:t>Secuencias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70BA8E2A-E384-3AD9-2F4E-04C507C90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6" y="1357813"/>
            <a:ext cx="3051965" cy="4956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825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FA853-FC70-3617-DBB3-F6B93715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500" b="1" dirty="0">
                <a:latin typeface="Verdana" panose="020B0604030504040204" pitchFamily="34" charset="0"/>
                <a:ea typeface="Verdana" panose="020B0604030504040204" pitchFamily="34" charset="0"/>
              </a:rPr>
              <a:t>Cursores</a:t>
            </a:r>
          </a:p>
        </p:txBody>
      </p:sp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E828E01-4C35-5C6C-8C02-D7C050695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61" y="1697107"/>
            <a:ext cx="7956383" cy="2430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559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AFDF4-E513-95FC-0071-547F4C45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500" b="1" dirty="0">
                <a:latin typeface="Verdana" panose="020B0604030504040204" pitchFamily="34" charset="0"/>
                <a:ea typeface="Verdana" panose="020B0604030504040204" pitchFamily="34" charset="0"/>
              </a:rPr>
              <a:t>Triggers</a:t>
            </a:r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CF19CDE-3E6A-6B46-57CF-21E2B6FE6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79" y="1909058"/>
            <a:ext cx="7355120" cy="30398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3758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5BCE9-CF69-274B-2E07-03C0AD553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3500" dirty="0">
                <a:latin typeface="Verdana" panose="020B0604030504040204" pitchFamily="34" charset="0"/>
                <a:ea typeface="Verdana" panose="020B0604030504040204" pitchFamily="34" charset="0"/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242113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5C9A10-3973-E273-1676-9CA163C0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3689" y="482321"/>
            <a:ext cx="5764622" cy="660679"/>
          </a:xfrm>
        </p:spPr>
        <p:txBody>
          <a:bodyPr anchor="t">
            <a:normAutofit/>
          </a:bodyPr>
          <a:lstStyle/>
          <a:p>
            <a:r>
              <a:rPr lang="es-CL" sz="3500" b="1" dirty="0">
                <a:latin typeface="Verdana" panose="020B0604030504040204" pitchFamily="34" charset="0"/>
                <a:ea typeface="Verdana" panose="020B0604030504040204" pitchFamily="34" charset="0"/>
              </a:rPr>
              <a:t>Conclusión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2923C7-C4DE-0527-7731-95538CAA7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046" y="2083149"/>
            <a:ext cx="8714849" cy="4055138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90000"/>
              </a:lnSpc>
            </a:pPr>
            <a:r>
              <a:rPr lang="es-CL" sz="2700" b="0" dirty="0">
                <a:latin typeface="Verdana" panose="020B0604030504040204" pitchFamily="34" charset="0"/>
                <a:ea typeface="Verdana" panose="020B0604030504040204" pitchFamily="34" charset="0"/>
              </a:rPr>
              <a:t>Con el trabajo realizado demuestra que la digitalización de la información es crucial en el desarrollo empresas, permite agilizar los procesos que antiguamente se hacia a mano, conllevando a que los datos o cuentas importantes que maneja una empresa se pudieran perder o manipular con mayor facilidad, cosa que hoy en día es mas complicado que estas cosas pasen. </a:t>
            </a:r>
          </a:p>
          <a:p>
            <a:pPr>
              <a:lnSpc>
                <a:spcPct val="90000"/>
              </a:lnSpc>
            </a:pPr>
            <a:endParaRPr lang="es-CL" sz="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s-CL" sz="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245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220486-24AF-C2D1-2625-325EDD898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3438" y="232766"/>
            <a:ext cx="3105121" cy="1332790"/>
          </a:xfrm>
        </p:spPr>
        <p:txBody>
          <a:bodyPr>
            <a:normAutofit/>
          </a:bodyPr>
          <a:lstStyle/>
          <a:p>
            <a:r>
              <a:rPr lang="es-CL" sz="3500" b="1" dirty="0"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1C70BE0-F74C-AC55-87EB-EBABC52DDE31}"/>
              </a:ext>
            </a:extLst>
          </p:cNvPr>
          <p:cNvSpPr txBox="1"/>
          <p:nvPr/>
        </p:nvSpPr>
        <p:spPr>
          <a:xfrm>
            <a:off x="6403730" y="1355847"/>
            <a:ext cx="41587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00B0F0"/>
              </a:buClr>
            </a:pPr>
            <a:endParaRPr lang="es-CL" sz="25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s-CL" sz="25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F54E03F-7C69-92F7-1F8D-8527C26F5985}"/>
              </a:ext>
            </a:extLst>
          </p:cNvPr>
          <p:cNvSpPr txBox="1"/>
          <p:nvPr/>
        </p:nvSpPr>
        <p:spPr>
          <a:xfrm>
            <a:off x="4372473" y="1526428"/>
            <a:ext cx="5238759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Portada</a:t>
            </a:r>
          </a:p>
          <a:p>
            <a:pPr marL="342900" indent="-342900" algn="l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Introducción</a:t>
            </a:r>
          </a:p>
          <a:p>
            <a:pPr marL="342900" indent="-342900" algn="l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Desarrollo</a:t>
            </a:r>
          </a:p>
          <a:p>
            <a:pPr marL="342900" indent="-342900" algn="l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Problemática</a:t>
            </a:r>
          </a:p>
          <a:p>
            <a:pPr marL="342900" indent="-342900" algn="l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Propuesta de solución</a:t>
            </a:r>
          </a:p>
          <a:p>
            <a:pPr marL="342900" indent="-342900" algn="l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Desarrollo de la Propuesta</a:t>
            </a:r>
          </a:p>
          <a:p>
            <a:pPr marL="342900" indent="-342900" algn="l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Modelos en Capas</a:t>
            </a:r>
          </a:p>
          <a:p>
            <a:pPr marL="342900" indent="-342900" algn="l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Diseño de Base de Datos</a:t>
            </a:r>
          </a:p>
          <a:p>
            <a:pPr marL="342900" indent="-342900" algn="l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Procedimientos Almacenados</a:t>
            </a:r>
          </a:p>
          <a:p>
            <a:pPr marL="342900" indent="-342900" algn="l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Funciones</a:t>
            </a:r>
          </a:p>
          <a:p>
            <a:pPr marL="342900" indent="-342900" algn="l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Secuencias</a:t>
            </a:r>
          </a:p>
          <a:p>
            <a:pPr marL="342900" indent="-342900" algn="l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Cursores</a:t>
            </a:r>
          </a:p>
          <a:p>
            <a:pPr marL="342900" indent="-342900" algn="l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Triggers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790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5CF1FF-6ACE-0758-CBED-4C05D1F4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6219" y="299583"/>
            <a:ext cx="5513919" cy="1341783"/>
          </a:xfrm>
        </p:spPr>
        <p:txBody>
          <a:bodyPr>
            <a:normAutofit/>
          </a:bodyPr>
          <a:lstStyle/>
          <a:p>
            <a:r>
              <a:rPr lang="es-CL" sz="3500" b="1" dirty="0">
                <a:latin typeface="Verdana" panose="020B0604030504040204" pitchFamily="34" charset="0"/>
                <a:ea typeface="Verdana" panose="020B0604030504040204" pitchFamily="34" charset="0"/>
              </a:rPr>
              <a:t>Introducción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89E06-D986-11D0-8174-1F0604626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594" y="2280732"/>
            <a:ext cx="9272810" cy="372688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CL" sz="2500" b="0" dirty="0">
                <a:latin typeface="Verdana" panose="020B0604030504040204" pitchFamily="34" charset="0"/>
                <a:ea typeface="Verdana" panose="020B0604030504040204" pitchFamily="34" charset="0"/>
              </a:rPr>
              <a:t>En presente trabajo presentaremos la creación de una Base De Datos, con el fin de proporcionar una optimización en los procesos de una empresa.</a:t>
            </a:r>
          </a:p>
          <a:p>
            <a:pPr algn="l">
              <a:lnSpc>
                <a:spcPct val="90000"/>
              </a:lnSpc>
            </a:pPr>
            <a:r>
              <a:rPr lang="es-CL" sz="2500" b="0" dirty="0">
                <a:latin typeface="Verdana" panose="020B0604030504040204" pitchFamily="34" charset="0"/>
                <a:ea typeface="Verdana" panose="020B0604030504040204" pitchFamily="34" charset="0"/>
              </a:rPr>
              <a:t>Creando una base de conocimiento con las aristas necesarias para el trabajo, y así generar una pagina web que sea capaz de realizar el trabajo deseado</a:t>
            </a:r>
            <a:r>
              <a:rPr lang="es-CL" sz="1100" b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608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D247C-CC9B-104A-20AD-BE5788C9F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4973" y="3235569"/>
            <a:ext cx="5882054" cy="386862"/>
          </a:xfrm>
        </p:spPr>
        <p:txBody>
          <a:bodyPr>
            <a:noAutofit/>
          </a:bodyPr>
          <a:lstStyle/>
          <a:p>
            <a:r>
              <a:rPr lang="es-CL" sz="3500" b="1" dirty="0">
                <a:latin typeface="Verdana" panose="020B0604030504040204" pitchFamily="34" charset="0"/>
                <a:ea typeface="Verdana" panose="020B0604030504040204" pitchFamily="34" charset="0"/>
              </a:rPr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409541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0E885-712C-45BE-827C-E00605B3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500" b="1" dirty="0">
                <a:latin typeface="Verdana" panose="020B0604030504040204" pitchFamily="34" charset="0"/>
                <a:ea typeface="Verdana" panose="020B0604030504040204" pitchFamily="34" charset="0"/>
              </a:rPr>
              <a:t>Problemática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E71C953F-4BCD-1D7B-1B42-12D408557D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" t="18121" r="6987" b="24986"/>
          <a:stretch/>
        </p:blipFill>
        <p:spPr>
          <a:xfrm>
            <a:off x="1251678" y="2199823"/>
            <a:ext cx="4058401" cy="24583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CEC5976-CBA3-75F3-BFC7-255E38DF8574}"/>
              </a:ext>
            </a:extLst>
          </p:cNvPr>
          <p:cNvSpPr txBox="1"/>
          <p:nvPr/>
        </p:nvSpPr>
        <p:spPr>
          <a:xfrm>
            <a:off x="5615990" y="2642240"/>
            <a:ext cx="614582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El dueño de la Amasandería &amp; Rotisería San Pablo, necesita un sistema que le ayudase a optimizar la información y gestión del inventario de su empresa. </a:t>
            </a:r>
          </a:p>
        </p:txBody>
      </p:sp>
    </p:spTree>
    <p:extLst>
      <p:ext uri="{BB962C8B-B14F-4D97-AF65-F5344CB8AC3E}">
        <p14:creationId xmlns:p14="http://schemas.microsoft.com/office/powerpoint/2010/main" val="318482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4FC4A-8972-82C7-2AAB-FD3DAFB7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500" b="1" dirty="0">
                <a:latin typeface="Verdana" panose="020B0604030504040204" pitchFamily="34" charset="0"/>
                <a:ea typeface="Verdana" panose="020B0604030504040204" pitchFamily="34" charset="0"/>
              </a:rPr>
              <a:t>Propuesta de solución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F2A1C4-17A4-25B2-9587-75F89609E6B9}"/>
              </a:ext>
            </a:extLst>
          </p:cNvPr>
          <p:cNvSpPr txBox="1"/>
          <p:nvPr/>
        </p:nvSpPr>
        <p:spPr>
          <a:xfrm>
            <a:off x="5293607" y="2794012"/>
            <a:ext cx="573487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Generaremos una base de dato que organice el inventario y hacer mejor uso de sus recursos, entre otros.</a:t>
            </a:r>
          </a:p>
          <a:p>
            <a:endParaRPr lang="es-CL" dirty="0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56E1B19-E9DE-34AF-D49C-2596B59F9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15" y="1620999"/>
            <a:ext cx="3616002" cy="36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3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C5AF8-1460-3D92-53F6-608E3F4D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846" y="373593"/>
            <a:ext cx="8792308" cy="707861"/>
          </a:xfrm>
        </p:spPr>
        <p:txBody>
          <a:bodyPr>
            <a:normAutofit fontScale="90000"/>
          </a:bodyPr>
          <a:lstStyle/>
          <a:p>
            <a:pPr algn="ctr"/>
            <a:r>
              <a:rPr lang="es-CL" sz="3500" b="1" dirty="0">
                <a:latin typeface="Verdana" panose="020B0604030504040204" pitchFamily="34" charset="0"/>
                <a:ea typeface="Verdana" panose="020B0604030504040204" pitchFamily="34" charset="0"/>
              </a:rPr>
              <a:t>Desarrollo de la Propuesta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33DF5B7-E413-50BE-330F-4BE044D274BD}"/>
              </a:ext>
            </a:extLst>
          </p:cNvPr>
          <p:cNvSpPr txBox="1"/>
          <p:nvPr/>
        </p:nvSpPr>
        <p:spPr>
          <a:xfrm>
            <a:off x="2144824" y="1419306"/>
            <a:ext cx="864014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Realizaremos un modelo en STAR UML, para organizar todas las tablas que necesitaran para formar el modelo, luego de esto, pasaremos la información a un programa llamado SQL DEVELOPER, en la cual cargaremos todas nuestras tablas y generaremos nuestra Base de Datos, y luego haremos uso de un editor de texto llamado VISUAL STUDIO CODE, donde crearemos y diseñaremos la pagina de inventario según la propuesta.</a:t>
            </a:r>
          </a:p>
        </p:txBody>
      </p:sp>
      <p:pic>
        <p:nvPicPr>
          <p:cNvPr id="5" name="Imagen 4" descr="Imagen que contiene firmar, colorido, parada, calle&#10;&#10;Descripción generada automáticamente">
            <a:extLst>
              <a:ext uri="{FF2B5EF4-FFF2-40B4-BE49-F238E27FC236}">
                <a16:creationId xmlns:a16="http://schemas.microsoft.com/office/drawing/2014/main" id="{44BF7C5A-156D-138C-E85E-483EA2F5B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52" y="5696698"/>
            <a:ext cx="914548" cy="86882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4E20511F-5E22-619A-FA63-FB0B4EE2D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15251" y="5696698"/>
            <a:ext cx="765482" cy="868822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D433D3A4-16B7-1A61-C8B1-FCD732AD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84" y="5696697"/>
            <a:ext cx="1608231" cy="86882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475CE66E-65E3-BDD6-0E23-746D5F3A8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34" y="5696698"/>
            <a:ext cx="1489407" cy="86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126E9-535A-F7F6-2711-0E484CBE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500" b="1" dirty="0">
                <a:latin typeface="Verdana" panose="020B0604030504040204" pitchFamily="34" charset="0"/>
                <a:ea typeface="Verdana" panose="020B0604030504040204" pitchFamily="34" charset="0"/>
              </a:rPr>
              <a:t>Modelos en Capas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2DAA8AB-4B70-5B3C-23A5-339995FA973E}"/>
              </a:ext>
            </a:extLst>
          </p:cNvPr>
          <p:cNvSpPr txBox="1"/>
          <p:nvPr/>
        </p:nvSpPr>
        <p:spPr>
          <a:xfrm>
            <a:off x="2057400" y="1619150"/>
            <a:ext cx="21980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</a:p>
          <a:p>
            <a:endParaRPr lang="es-CL" sz="2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CL" sz="2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5CA8F5FD-1B8D-3FFD-FA54-1F274ACF4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26" y="1421296"/>
            <a:ext cx="6017937" cy="981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2E6D86D1-107F-B63D-696F-45C577D46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162" y="2910449"/>
            <a:ext cx="1301035" cy="3644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5CB9A65-9AA0-1C91-67D7-16EBDBCF84F2}"/>
              </a:ext>
            </a:extLst>
          </p:cNvPr>
          <p:cNvSpPr txBox="1"/>
          <p:nvPr/>
        </p:nvSpPr>
        <p:spPr>
          <a:xfrm>
            <a:off x="2578807" y="4255735"/>
            <a:ext cx="1155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Vistas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A47AE-5DE3-5A46-7C23-4430246A0CFD}"/>
              </a:ext>
            </a:extLst>
          </p:cNvPr>
          <p:cNvSpPr txBox="1"/>
          <p:nvPr/>
        </p:nvSpPr>
        <p:spPr>
          <a:xfrm>
            <a:off x="6377611" y="4180339"/>
            <a:ext cx="21269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500" dirty="0">
                <a:latin typeface="Verdana" panose="020B0604030504040204" pitchFamily="34" charset="0"/>
                <a:ea typeface="Verdana" panose="020B0604030504040204" pitchFamily="34" charset="0"/>
              </a:rPr>
              <a:t>Controlador</a:t>
            </a:r>
          </a:p>
        </p:txBody>
      </p:sp>
      <p:pic>
        <p:nvPicPr>
          <p:cNvPr id="11" name="Imagen 10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29365C46-00D7-209D-FE7D-DFC69278F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568" y="2910449"/>
            <a:ext cx="1409700" cy="3644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27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69CBE-3BEB-27AC-8D68-26BEE425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500" b="1" dirty="0">
                <a:latin typeface="Verdana" panose="020B0604030504040204" pitchFamily="34" charset="0"/>
                <a:ea typeface="Verdana" panose="020B0604030504040204" pitchFamily="34" charset="0"/>
              </a:rPr>
              <a:t>Diseño de Base de Datos</a:t>
            </a:r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0CBBDA0F-1A40-C55E-61C4-3C3E5878E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44" y="1128451"/>
            <a:ext cx="8651990" cy="5502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051392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622</TotalTime>
  <Words>384</Words>
  <Application>Microsoft Office PowerPoint</Application>
  <PresentationFormat>Panorámica</PresentationFormat>
  <Paragraphs>77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Impact</vt:lpstr>
      <vt:lpstr>Verdana</vt:lpstr>
      <vt:lpstr>Distintivo</vt:lpstr>
      <vt:lpstr>Proyecto Final De Base De Datos:  Sistema De Inventario Y Optimización San Pablo</vt:lpstr>
      <vt:lpstr>Agenda</vt:lpstr>
      <vt:lpstr>Introducción</vt:lpstr>
      <vt:lpstr>Desarrollo</vt:lpstr>
      <vt:lpstr>Problemática</vt:lpstr>
      <vt:lpstr>Propuesta de solución</vt:lpstr>
      <vt:lpstr>Desarrollo de la Propuesta</vt:lpstr>
      <vt:lpstr>Modelos en Capas</vt:lpstr>
      <vt:lpstr>Diseño de Base de Datos</vt:lpstr>
      <vt:lpstr>Procedimientos Almacenados</vt:lpstr>
      <vt:lpstr>Funciones</vt:lpstr>
      <vt:lpstr>Secuencias</vt:lpstr>
      <vt:lpstr>Cursores</vt:lpstr>
      <vt:lpstr>Triggers</vt:lpstr>
      <vt:lpstr>demostración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De Base De Datos:  Sistema De Inventario Y Optimización San Pablo</dc:title>
  <dc:creator>Bastian Carreño rojas</dc:creator>
  <cp:lastModifiedBy>Bastian Carreño rojas</cp:lastModifiedBy>
  <cp:revision>6</cp:revision>
  <dcterms:created xsi:type="dcterms:W3CDTF">2022-12-10T18:01:13Z</dcterms:created>
  <dcterms:modified xsi:type="dcterms:W3CDTF">2022-12-11T15:49:33Z</dcterms:modified>
</cp:coreProperties>
</file>