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42a29c23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42a29c2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42a29c2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42a29c2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42a29c2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42a29c2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42a29c2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42a29c2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2a29c23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2a29c23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2a29c23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42a29c23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42a29c23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42a29c23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42a29c23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42a29c23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Игра “Арканоид”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Фёдоров Степан и Кузякин Леонид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150" y="2804050"/>
            <a:ext cx="3999524" cy="211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Идея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Классическая игра “Арканоид” - лучший способ “убить время”.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7087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Вспомогательная библиотека. Модуль “framework”</a:t>
            </a:r>
            <a:endParaRPr sz="26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5881500" cy="29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 процессе разработки было обнаружено много повторяющегося кода. Для облегчения читаемости, уменьшения количества багов и увеличения скорости разработки был создан модуль “framework” предоставляющий классы и функции для создания игры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событий. Декоратор @event_handler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0732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Для удобной обработки событий был создан декоратор @event_handler. Благодаря ему не требуется раздувать основной цикл приложения и создавать сложную логику.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899" y="1313200"/>
            <a:ext cx="5487600" cy="10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Разделение приложение. Классы Scene и SceneManager</a:t>
            </a:r>
            <a:endParaRPr sz="23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38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удобства разделения приложения на отдельные файлы и классы было решено создавать свой класс для каждой “сцены” в приложении. В нашем случае сцена - элементы на экране и логика и работа. К примеру меню - это одна сцена, а форма регистрации - другая.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Для оркестрации сцен и переключения между ними используется класс SceneManager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300" y="1292500"/>
            <a:ext cx="4310249" cy="17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Часто используемые компоненты. Button и TextEdit</a:t>
            </a:r>
            <a:endParaRPr sz="25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6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 приложении неоднократно приходилось использовать кнопки и поля для ввода текста. Для упрощения их создания вся логика работы с ними была вынесена в отдельные компоненты - Button и TextEdit соответственно.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900" y="1103700"/>
            <a:ext cx="4113599" cy="181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900" y="2974288"/>
            <a:ext cx="4113600" cy="191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базой данных. Storage классы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Для работы с базой данных используются Storage классы - UserStorage и LeaderboardStorage. Они скрывают в себе низкоуровневую логику работы с базой данной, такую как, например, SQL запросы, и предоставляют простой и понятный интерфейс.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675" y="1257675"/>
            <a:ext cx="4928101" cy="28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Главные сцены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373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- сцена игры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Customization - кастомизация кирпичей и платформы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Designer - конструктор уровней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RegisterScene - сцена регистрации пользователей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749" y="1076274"/>
            <a:ext cx="3731550" cy="7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750" y="1893550"/>
            <a:ext cx="3731550" cy="946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0749" y="2923775"/>
            <a:ext cx="3731551" cy="69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0750" y="3698275"/>
            <a:ext cx="3731700" cy="117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можно добавить.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Дополнительно в игру можн</a:t>
            </a:r>
            <a:r>
              <a:rPr lang="en"/>
              <a:t>о</a:t>
            </a:r>
            <a:r>
              <a:rPr lang="en"/>
              <a:t> добавить: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Больше уровней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Более качественный дизайн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