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SansPr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42a29c23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42a29c23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42a29c23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42a29c23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42a29c23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42a29c23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42a29c23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42a29c23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Сайт “Заметки+”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Кузякин Леонид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Идея проекта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Заметки и возможность их отправки другим пользователям.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8975" y="445025"/>
            <a:ext cx="87087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Main.py - каркас веб-приложения</a:t>
            </a:r>
            <a:endParaRPr sz="26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87900" y="1152475"/>
            <a:ext cx="5881500" cy="29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Основной файл всего проекта.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Благодаря ему, фреймворку flask и html шаблонам на данное приложение можно взглянуть в браузере.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Note_api.py и message_api.py 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7980600" cy="3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Эти файлы отвечают за логику работы с заметками и сообщениями.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В main файле получение вышеперечисленных вещей из базы данных осуществляется за счёт отправки запросов на сервере.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Эти файлы позволяют получить, удалить, создать и изменить любое сообщение или заметку.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можно сделать в будущем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Улучшенный дизайн.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Превращение сайта с заметками в целую соцсеть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