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64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8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6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69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03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160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7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9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7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5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7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8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3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E659-267F-4FB5-A044-31ED8C29757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EC2AFB-2BB4-4267-B144-747E8B08B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2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B5900-6DD2-4374-A132-EF9EE678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1592" y="2067289"/>
            <a:ext cx="4888816" cy="21728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2DGP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옵저버</a:t>
            </a:r>
            <a:r>
              <a:rPr lang="ko-KR" altLang="en-US" dirty="0">
                <a:solidFill>
                  <a:schemeClr val="tx1"/>
                </a:solidFill>
              </a:rPr>
              <a:t> 피하기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A8602E-3AEA-4A52-A342-CCF471727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399" y="4935737"/>
            <a:ext cx="2479913" cy="422844"/>
          </a:xfrm>
        </p:spPr>
        <p:txBody>
          <a:bodyPr/>
          <a:lstStyle/>
          <a:p>
            <a:r>
              <a:rPr lang="en-US" altLang="ko-KR" dirty="0"/>
              <a:t>2017180023 </a:t>
            </a:r>
            <a:r>
              <a:rPr lang="ko-KR" altLang="en-US" dirty="0"/>
              <a:t>우찬희</a:t>
            </a:r>
          </a:p>
        </p:txBody>
      </p:sp>
    </p:spTree>
    <p:extLst>
      <p:ext uri="{BB962C8B-B14F-4D97-AF65-F5344CB8AC3E}">
        <p14:creationId xmlns:p14="http://schemas.microsoft.com/office/powerpoint/2010/main" val="100079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04482-F9FE-4553-A6D3-3EDC3540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540705" cy="81607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Game Concept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4D22A4-7DEB-4E41-BEB6-A72942138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25381"/>
            <a:ext cx="3265401" cy="2449051"/>
          </a:xfr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075476D-E914-4963-B26B-863359D6AB4F}"/>
              </a:ext>
            </a:extLst>
          </p:cNvPr>
          <p:cNvSpPr txBox="1">
            <a:spLocks/>
          </p:cNvSpPr>
          <p:nvPr/>
        </p:nvSpPr>
        <p:spPr>
          <a:xfrm>
            <a:off x="4776944" y="2325381"/>
            <a:ext cx="4593559" cy="319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>
                <a:latin typeface="+mj-ea"/>
                <a:ea typeface="+mj-ea"/>
              </a:rPr>
              <a:t>스타크래프트 </a:t>
            </a:r>
            <a:r>
              <a:rPr lang="ko-KR" altLang="en-US" dirty="0" err="1">
                <a:latin typeface="+mj-ea"/>
                <a:ea typeface="+mj-ea"/>
              </a:rPr>
              <a:t>유즈맵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ko-KR" altLang="en-US" dirty="0" err="1">
                <a:latin typeface="+mj-ea"/>
                <a:ea typeface="+mj-ea"/>
              </a:rPr>
              <a:t>옵저버</a:t>
            </a:r>
            <a:r>
              <a:rPr lang="ko-KR" altLang="en-US" dirty="0">
                <a:latin typeface="+mj-ea"/>
                <a:ea typeface="+mj-ea"/>
              </a:rPr>
              <a:t> 피하기</a:t>
            </a:r>
            <a:r>
              <a:rPr lang="en-US" altLang="ko-KR" dirty="0">
                <a:latin typeface="+mj-ea"/>
                <a:ea typeface="+mj-ea"/>
              </a:rPr>
              <a:t>’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화면을 클릭하면 유닛이 클릭한 위치로    이동하는 단순한 조작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움직이는 적 유닛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옵저버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을 피하며 길을 따라 목적지에 도달하는 단순한 게임 목표</a:t>
            </a:r>
            <a:br>
              <a:rPr lang="en-US" altLang="ko-KR" dirty="0">
                <a:latin typeface="+mj-ea"/>
                <a:ea typeface="+mj-ea"/>
              </a:rPr>
            </a:b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하지만 적 유닛들이 어디로 튈지 모르기 때문에 한 순간도 방심할 수 없는 게임</a:t>
            </a:r>
          </a:p>
        </p:txBody>
      </p:sp>
    </p:spTree>
    <p:extLst>
      <p:ext uri="{BB962C8B-B14F-4D97-AF65-F5344CB8AC3E}">
        <p14:creationId xmlns:p14="http://schemas.microsoft.com/office/powerpoint/2010/main" val="247864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4F9DD-52AD-4F7E-AEDC-03A10004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5713635" cy="127819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Scope of Development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F5AC9CCC-C414-4C49-9B0D-61E6AF96C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575294"/>
              </p:ext>
            </p:extLst>
          </p:nvPr>
        </p:nvGraphicFramePr>
        <p:xfrm>
          <a:off x="677333" y="1433000"/>
          <a:ext cx="8596311" cy="484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395">
                  <a:extLst>
                    <a:ext uri="{9D8B030D-6E8A-4147-A177-3AD203B41FA5}">
                      <a16:colId xmlns:a16="http://schemas.microsoft.com/office/drawing/2014/main" val="1871945533"/>
                    </a:ext>
                  </a:extLst>
                </a:gridCol>
                <a:gridCol w="3136490">
                  <a:extLst>
                    <a:ext uri="{9D8B030D-6E8A-4147-A177-3AD203B41FA5}">
                      <a16:colId xmlns:a16="http://schemas.microsoft.com/office/drawing/2014/main" val="1462588067"/>
                    </a:ext>
                  </a:extLst>
                </a:gridCol>
                <a:gridCol w="3925426">
                  <a:extLst>
                    <a:ext uri="{9D8B030D-6E8A-4147-A177-3AD203B41FA5}">
                      <a16:colId xmlns:a16="http://schemas.microsoft.com/office/drawing/2014/main" val="3134942128"/>
                    </a:ext>
                  </a:extLst>
                </a:gridCol>
              </a:tblGrid>
              <a:tr h="374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9836"/>
                  </a:ext>
                </a:extLst>
              </a:tr>
              <a:tr h="578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유닛 생성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렉이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걸리지 않는 선에서 가능한 많은 유닛을 생성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5959"/>
                  </a:ext>
                </a:extLst>
              </a:tr>
              <a:tr h="578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유닛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방향 혹은 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방향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스프라이트를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사용하여 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16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방향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스프라이트를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사용하여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0085"/>
                  </a:ext>
                </a:extLst>
              </a:tr>
              <a:tr h="578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가지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맵으로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플레이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72027"/>
                  </a:ext>
                </a:extLst>
              </a:tr>
              <a:tr h="578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시작지점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및 길 중간 안전지에서는 적 유닛과 충돌해도 죽지 않음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길 밖으로 나갈 시 시작지점으로 복귀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35070"/>
                  </a:ext>
                </a:extLst>
              </a:tr>
              <a:tr h="97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적 유닛의 수 고정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적 유닛들이 단순히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적 유닛의 수 선택 가능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장애물 추가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일부 유닛이 순간적으로 가속 등 적 유닛에 스킬 추가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02463"/>
                  </a:ext>
                </a:extLst>
              </a:tr>
              <a:tr h="578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죽은 횟수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혹은 걸린 시간으로 점수를 매김 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스테이지 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개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클리어 한 스테이지 개수로 점수를 매김 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스테이지 여러 개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959782"/>
                  </a:ext>
                </a:extLst>
              </a:tr>
              <a:tr h="578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미니맵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구현 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맵에서의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플레이어의 위치와 적 유닛들의 위치를 나타내는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미니맵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7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77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259CA-B590-4587-BB83-E64A53B2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Development Schedule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B8FD54B-9686-4B59-95FD-CCE08C378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629670"/>
              </p:ext>
            </p:extLst>
          </p:nvPr>
        </p:nvGraphicFramePr>
        <p:xfrm>
          <a:off x="2469815" y="1510145"/>
          <a:ext cx="6895857" cy="489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45">
                  <a:extLst>
                    <a:ext uri="{9D8B030D-6E8A-4147-A177-3AD203B41FA5}">
                      <a16:colId xmlns:a16="http://schemas.microsoft.com/office/drawing/2014/main" val="1513009536"/>
                    </a:ext>
                  </a:extLst>
                </a:gridCol>
                <a:gridCol w="849545">
                  <a:extLst>
                    <a:ext uri="{9D8B030D-6E8A-4147-A177-3AD203B41FA5}">
                      <a16:colId xmlns:a16="http://schemas.microsoft.com/office/drawing/2014/main" val="1790373712"/>
                    </a:ext>
                  </a:extLst>
                </a:gridCol>
                <a:gridCol w="5196767">
                  <a:extLst>
                    <a:ext uri="{9D8B030D-6E8A-4147-A177-3AD203B41FA5}">
                      <a16:colId xmlns:a16="http://schemas.microsoft.com/office/drawing/2014/main" val="1483454924"/>
                    </a:ext>
                  </a:extLst>
                </a:gridCol>
              </a:tblGrid>
              <a:tr h="2865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25518"/>
                  </a:ext>
                </a:extLst>
              </a:tr>
              <a:tr h="2826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리소스 수집 및 코드 틀 잡기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5517"/>
                  </a:ext>
                </a:extLst>
              </a:tr>
              <a:tr h="282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100%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43809"/>
                  </a:ext>
                </a:extLst>
              </a:tr>
              <a:tr h="2865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적 유닛 생성 및 이동 알고리즘 설계 및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161763"/>
                  </a:ext>
                </a:extLst>
              </a:tr>
              <a:tr h="286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100%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완료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개의 지점으로 나뉘어 생성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랜덤한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방향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거리로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78817"/>
                  </a:ext>
                </a:extLst>
              </a:tr>
              <a:tr h="2826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시작 페이지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42042"/>
                  </a:ext>
                </a:extLst>
              </a:tr>
              <a:tr h="282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100%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완료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추가적으로 유닛 선택 창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64860"/>
                  </a:ext>
                </a:extLst>
              </a:tr>
              <a:tr h="2826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플레이어 이동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64560"/>
                  </a:ext>
                </a:extLst>
              </a:tr>
              <a:tr h="282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100%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완료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클릭한 지점으로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91216"/>
                  </a:ext>
                </a:extLst>
              </a:tr>
              <a:tr h="2826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플레이어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적 유닛 간의 충돌체크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386664"/>
                  </a:ext>
                </a:extLst>
              </a:tr>
              <a:tr h="282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937"/>
                  </a:ext>
                </a:extLst>
              </a:tr>
              <a:tr h="2826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밸런스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46495"/>
                  </a:ext>
                </a:extLst>
              </a:tr>
              <a:tr h="282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620448"/>
                  </a:ext>
                </a:extLst>
              </a:tr>
              <a:tr h="2826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기타 애니메이션 등의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10883"/>
                  </a:ext>
                </a:extLst>
              </a:tr>
              <a:tr h="282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36604"/>
                  </a:ext>
                </a:extLst>
              </a:tr>
              <a:tr h="2826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960764"/>
                  </a:ext>
                </a:extLst>
              </a:tr>
              <a:tr h="282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2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2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259CA-B590-4587-BB83-E64A53B2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Git commit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D9FD0D-300B-4EC7-9748-112A2B316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98" y="2081051"/>
            <a:ext cx="6092811" cy="39142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1EC982-B973-4C7F-81E6-582B6387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28" y="2357799"/>
            <a:ext cx="1668925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0523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584</TotalTime>
  <Words>252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2DGP PROJECT 옵저버 피하기</vt:lpstr>
      <vt:lpstr>Game Concept</vt:lpstr>
      <vt:lpstr>Scope of Development </vt:lpstr>
      <vt:lpstr>Development Schedule</vt:lpstr>
      <vt:lpstr>Git commit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PROJECT 옵저버 피하기</dc:title>
  <dc:creator>우찬희</dc:creator>
  <cp:lastModifiedBy>우찬희</cp:lastModifiedBy>
  <cp:revision>24</cp:revision>
  <dcterms:created xsi:type="dcterms:W3CDTF">2018-09-25T19:43:27Z</dcterms:created>
  <dcterms:modified xsi:type="dcterms:W3CDTF">2018-11-05T14:38:22Z</dcterms:modified>
</cp:coreProperties>
</file>