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070756-287B-4E39-9556-339E8F2143D9}">
          <p14:sldIdLst>
            <p14:sldId id="256"/>
            <p14:sldId id="257"/>
            <p14:sldId id="25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4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6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69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0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16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9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3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E659-267F-4FB5-A044-31ED8C29757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B5900-6DD2-4374-A132-EF9EE67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592" y="2067289"/>
            <a:ext cx="4888816" cy="2172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2DGP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옵저버</a:t>
            </a:r>
            <a:r>
              <a:rPr lang="ko-KR" altLang="en-US" dirty="0">
                <a:solidFill>
                  <a:schemeClr val="tx1"/>
                </a:solidFill>
              </a:rPr>
              <a:t> 피하기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8602E-3AEA-4A52-A342-CCF47172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4935737"/>
            <a:ext cx="2479913" cy="422844"/>
          </a:xfrm>
        </p:spPr>
        <p:txBody>
          <a:bodyPr/>
          <a:lstStyle/>
          <a:p>
            <a:r>
              <a:rPr lang="en-US" altLang="ko-KR" dirty="0"/>
              <a:t>2017180023 </a:t>
            </a:r>
            <a:r>
              <a:rPr lang="ko-KR" altLang="en-US" dirty="0"/>
              <a:t>우찬희</a:t>
            </a:r>
          </a:p>
        </p:txBody>
      </p:sp>
    </p:spTree>
    <p:extLst>
      <p:ext uri="{BB962C8B-B14F-4D97-AF65-F5344CB8AC3E}">
        <p14:creationId xmlns:p14="http://schemas.microsoft.com/office/powerpoint/2010/main" val="100079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4482-F9FE-4553-A6D3-3EDC3540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40705" cy="81607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Game Concept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4D22A4-7DEB-4E41-BEB6-A7294213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25381"/>
            <a:ext cx="3265401" cy="2449051"/>
          </a:xfr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075476D-E914-4963-B26B-863359D6AB4F}"/>
              </a:ext>
            </a:extLst>
          </p:cNvPr>
          <p:cNvSpPr txBox="1">
            <a:spLocks/>
          </p:cNvSpPr>
          <p:nvPr/>
        </p:nvSpPr>
        <p:spPr>
          <a:xfrm>
            <a:off x="4776944" y="2325381"/>
            <a:ext cx="4861578" cy="319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>
                <a:latin typeface="+mj-ea"/>
                <a:ea typeface="+mj-ea"/>
              </a:rPr>
              <a:t>스타크래프트 </a:t>
            </a:r>
            <a:r>
              <a:rPr lang="ko-KR" altLang="en-US" dirty="0" err="1">
                <a:latin typeface="+mj-ea"/>
                <a:ea typeface="+mj-ea"/>
              </a:rPr>
              <a:t>유즈맵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 err="1">
                <a:latin typeface="+mj-ea"/>
                <a:ea typeface="+mj-ea"/>
              </a:rPr>
              <a:t>옵저버</a:t>
            </a:r>
            <a:r>
              <a:rPr lang="ko-KR" altLang="en-US" dirty="0">
                <a:latin typeface="+mj-ea"/>
                <a:ea typeface="+mj-ea"/>
              </a:rPr>
              <a:t> 피하기</a:t>
            </a:r>
            <a:r>
              <a:rPr lang="en-US" altLang="ko-KR" dirty="0">
                <a:latin typeface="+mj-ea"/>
                <a:ea typeface="+mj-ea"/>
              </a:rPr>
              <a:t>’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화면 클릭으로 유닛을 이동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돌아다니는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err="1">
                <a:latin typeface="+mj-ea"/>
                <a:ea typeface="+mj-ea"/>
              </a:rPr>
              <a:t>옵저버를</a:t>
            </a:r>
            <a:r>
              <a:rPr lang="ko-KR" altLang="en-US" dirty="0">
                <a:latin typeface="+mj-ea"/>
                <a:ea typeface="+mj-ea"/>
              </a:rPr>
              <a:t> 피해 목표 지점에 도달하면 클리어</a:t>
            </a:r>
          </a:p>
        </p:txBody>
      </p:sp>
    </p:spTree>
    <p:extLst>
      <p:ext uri="{BB962C8B-B14F-4D97-AF65-F5344CB8AC3E}">
        <p14:creationId xmlns:p14="http://schemas.microsoft.com/office/powerpoint/2010/main" val="24786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4F9DD-52AD-4F7E-AEDC-03A1000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713635" cy="127819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Scope of Development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5AC9CCC-C414-4C49-9B0D-61E6AF96C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271675"/>
              </p:ext>
            </p:extLst>
          </p:nvPr>
        </p:nvGraphicFramePr>
        <p:xfrm>
          <a:off x="677333" y="1433000"/>
          <a:ext cx="10155509" cy="504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871945533"/>
                    </a:ext>
                  </a:extLst>
                </a:gridCol>
                <a:gridCol w="2374089">
                  <a:extLst>
                    <a:ext uri="{9D8B030D-6E8A-4147-A177-3AD203B41FA5}">
                      <a16:colId xmlns:a16="http://schemas.microsoft.com/office/drawing/2014/main" val="1462588067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273517325"/>
                    </a:ext>
                  </a:extLst>
                </a:gridCol>
                <a:gridCol w="3079103">
                  <a:extLst>
                    <a:ext uri="{9D8B030D-6E8A-4147-A177-3AD203B41FA5}">
                      <a16:colId xmlns:a16="http://schemas.microsoft.com/office/drawing/2014/main" val="941115534"/>
                    </a:ext>
                  </a:extLst>
                </a:gridCol>
              </a:tblGrid>
              <a:tr h="37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추가범위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9836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유닛 생성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렉이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걸리지 않는 선에서 가능한 많은 유닛을 생성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추가범위까지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959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유닛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방향 혹은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방향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스프라이트를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사용하여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방향 스프라이트를 사용하여 표현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추가범위까지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0085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가지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맵으로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최소 범위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72027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시작지점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및 길 중간 안전지에서는 적 유닛과 충돌해도 죽지 않음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길 밖으로 나갈 시 시작지점으로 복귀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추가범위까지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35070"/>
                  </a:ext>
                </a:extLst>
              </a:tr>
              <a:tr h="97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적 유닛의 수 고정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적 유닛들이 단순히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latin typeface="+mj-ea"/>
                          <a:ea typeface="+mj-ea"/>
                        </a:rPr>
                        <a:t>적 유닛의 수 선택 가능</a:t>
                      </a:r>
                      <a:endParaRPr lang="en-US" altLang="ko-KR" sz="150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>
                          <a:latin typeface="+mj-ea"/>
                          <a:ea typeface="+mj-ea"/>
                        </a:rPr>
                        <a:t>장애물 추가</a:t>
                      </a:r>
                      <a:endParaRPr lang="en-US" altLang="ko-KR" sz="150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>
                          <a:latin typeface="+mj-ea"/>
                          <a:ea typeface="+mj-ea"/>
                        </a:rPr>
                        <a:t>일부 유닛이 순간적으로 가속 등 적 유닛에 스킬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최소 범위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02463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죽은 횟수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혹은 걸린 시간으로 점수를 매김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스테이지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개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latin typeface="+mj-ea"/>
                          <a:ea typeface="+mj-ea"/>
                        </a:rPr>
                        <a:t>클리어 한 스테이지 개수로 점수를 매김 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스테이지 여러 개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추가범위까지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59782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미니맵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구현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맵에서의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플레이어의 위치와 적 유닛들의 위치를 나타내는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미니맵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추가범위까지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7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7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59CA-B590-4587-BB83-E64A53B2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Commit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B8FD54B-9686-4B59-95FD-CCE08C378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076598"/>
              </p:ext>
            </p:extLst>
          </p:nvPr>
        </p:nvGraphicFramePr>
        <p:xfrm>
          <a:off x="3626811" y="1771402"/>
          <a:ext cx="4052283" cy="403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61">
                  <a:extLst>
                    <a:ext uri="{9D8B030D-6E8A-4147-A177-3AD203B41FA5}">
                      <a16:colId xmlns:a16="http://schemas.microsoft.com/office/drawing/2014/main" val="1513009536"/>
                    </a:ext>
                  </a:extLst>
                </a:gridCol>
                <a:gridCol w="2780522">
                  <a:extLst>
                    <a:ext uri="{9D8B030D-6E8A-4147-A177-3AD203B41FA5}">
                      <a16:colId xmlns:a16="http://schemas.microsoft.com/office/drawing/2014/main" val="2085675490"/>
                    </a:ext>
                  </a:extLst>
                </a:gridCol>
              </a:tblGrid>
              <a:tr h="272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25518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2042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64560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86664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46495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0883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33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960764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04532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86536"/>
                  </a:ext>
                </a:extLst>
              </a:tr>
              <a:tr h="408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37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E4DDEA-876F-4FF0-9E36-FC34AF8A54A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805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>
                <a:solidFill>
                  <a:schemeClr val="tx1"/>
                </a:solidFill>
              </a:rPr>
              <a:t>Evalution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0B29CC-E887-4D99-AFFD-465D489B7791}"/>
              </a:ext>
            </a:extLst>
          </p:cNvPr>
          <p:cNvSpPr txBox="1">
            <a:spLocks/>
          </p:cNvSpPr>
          <p:nvPr/>
        </p:nvSpPr>
        <p:spPr>
          <a:xfrm>
            <a:off x="1780247" y="2486608"/>
            <a:ext cx="7847735" cy="1884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잘된 점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월드에 존재하는 모든 오브젝트를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</a:rPr>
              <a:t>객체화하여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프로그래밍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         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 처음에 계획한 개발 최소범위를 전부 완성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상당수 추가범위까지 완성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아쉬운 점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고르지 않은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</a:rPr>
              <a:t>커밋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횟수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            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 부족한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</a:rPr>
              <a:t>옵저버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AI</a:t>
            </a:r>
          </a:p>
          <a:p>
            <a:endParaRPr lang="en-US" altLang="ko-KR" sz="1600" dirty="0">
              <a:solidFill>
                <a:schemeClr val="tx1"/>
              </a:solidFill>
              <a:latin typeface="+mj-ea"/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2709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</TotalTime>
  <Words>224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Trebuchet MS</vt:lpstr>
      <vt:lpstr>Wingdings 3</vt:lpstr>
      <vt:lpstr>패싯</vt:lpstr>
      <vt:lpstr>2DGP PROJECT 옵저버 피하기</vt:lpstr>
      <vt:lpstr>Game Concept</vt:lpstr>
      <vt:lpstr>Scope of Development </vt:lpstr>
      <vt:lpstr>Git Commit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 옵저버 피하기</dc:title>
  <dc:creator>우찬희</dc:creator>
  <cp:lastModifiedBy>우찬희</cp:lastModifiedBy>
  <cp:revision>30</cp:revision>
  <dcterms:created xsi:type="dcterms:W3CDTF">2018-09-25T19:43:27Z</dcterms:created>
  <dcterms:modified xsi:type="dcterms:W3CDTF">2018-12-03T11:23:30Z</dcterms:modified>
</cp:coreProperties>
</file>