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8245-C70F-4666-A869-605FC5B3F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8F41-E7FB-44FF-B069-F8CD3166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971-D3B1-4A46-802B-B12C75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ED8E-7F86-4AAF-86DE-3761387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257F-F54A-4175-AD27-C8E40E38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C232-FEF2-4A1E-8454-097FC4C1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D5B1-C203-4D2A-B1E5-A69BB6FD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6070-9D6E-46E6-A93A-D769C964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8A31-F562-4FAB-92C8-AD54C7F7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DCF3-E4EE-449F-890D-F4D393BA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F2F1E-4204-46AF-B97C-2D731F02E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F0B0E-3779-46FF-B07C-B4E0B7F4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7F6F-186C-48ED-920D-FBFB18F4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DF15-E501-4E54-AB91-D74E45C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68C2-8914-479D-A004-F89B49F8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3B8-9134-47AC-9C3B-5D5D1216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0F1A-82B5-4C81-B6C0-983473A5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7ED9-E330-4548-AC87-3E16233D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7D44-7F86-43B2-9F9B-7D770804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AC0D-0391-40BF-A00F-69A55D6F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0430-FA45-4BBD-9D6B-1B720F5C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F97D7-95AD-4CC8-BB0B-87F0CCF0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DAF7-352A-4383-94F2-BA163EB8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9929-0023-454D-896E-1E7B3BF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6585-AF00-4542-8A1A-15A345C2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501-BB3F-4E82-A00A-0A0A8B90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7AB8-C878-4BCA-9086-98C120F45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8133-8632-47B9-A2C6-394443B3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66E4-1901-4B52-9D3D-A774E7A0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1205E-1721-4C64-9110-C6DA0361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C39C-BAC0-41B5-919B-BD4E2813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C508-1C5D-4612-9B8F-EF0D57A7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985F-FD56-49B8-93CD-D38497AA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9F3E-1E28-46DF-ADA1-7FA4E80BA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F03-A953-4FD6-9227-0886B7A3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47AD3-15D3-429E-9EA0-5751DE15F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4A3B-9098-47F3-A4F5-3C8AA2A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9230D-73D4-4DAE-97D5-E650D8DD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33C93-1E22-4D4E-9B09-AC4C3BA9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3992-2CF8-4D34-9F2E-B9A82B81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0FF69-7399-4A9E-9471-459243A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0BE4-34D5-4719-9325-36DD859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CB1B-89A7-4C70-8A36-9179B2D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C3784-7C91-4112-B84A-7C1EED3A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F4B0A-BDFE-47E2-920A-ECA0E99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E945-F32F-43ED-91C9-9D3D871D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944B-590C-4D1A-BA17-EE1088D5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C740-5E42-40AB-A071-813053C15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64FE-4076-4D6E-9FD5-4CD52DD5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539DB-AADA-44A0-B3F4-E4D93D02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AAF3-BE18-47F7-8707-4C23BA96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84117-FD71-4031-933C-58A1C290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199-B74C-4D67-9419-4D18C5BB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2EAFA-BA02-4507-8A86-A3CAD09EB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C4B63-F692-4A21-A967-45EC9559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735C-844B-446D-911A-4641E4FC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A017-4253-454A-BF1B-A1DE019F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F804-D33B-40D1-9948-BC94B2B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2BDBF-C0E3-42EE-B659-E78449E5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7110-EE99-4563-AD55-9EE7F853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C33B-B7ED-4B4B-AA43-638CFD21E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DD71-FB69-43FC-89CF-E45931ADEA2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CE88-2061-4BAC-ADC9-DE7229E55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9E61-C1E2-4C62-BC2D-2E43CAA96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BE71-8B88-49A6-9240-43D0A5FED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977A-215B-4A46-A379-CA3C2544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CAPSTONE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5658-4EC1-4825-A2D8-85AB9E4E2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BIG MOUNTAIN RESORT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17184-5E6A-4C91-9E28-163542D9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big_mountain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3C7F-765B-446F-BEA1-E4F2F1BD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864F-987D-41EA-AF71-6192F6B6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performance</a:t>
            </a:r>
          </a:p>
          <a:p>
            <a:pPr lvl="1"/>
            <a:r>
              <a:rPr lang="en-US" dirty="0"/>
              <a:t>Random Forest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39314D-EA9F-449B-A716-47A6708B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2924818"/>
            <a:ext cx="7399607" cy="28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33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AC37-B91A-40D8-AE7E-74643D96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648D-16BA-4BA4-A07E-6727F0C6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random forest model has a lower cross-validation mean absolute error by almost $1. It also exhibits less variability.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Verifying performance on the test set produces performance consistent with the cross-validation results.</a:t>
            </a:r>
          </a:p>
          <a:p>
            <a:r>
              <a:rPr lang="en-US" i="1" dirty="0">
                <a:solidFill>
                  <a:srgbClr val="000000"/>
                </a:solidFill>
                <a:latin typeface="Helvetica Neue"/>
              </a:rPr>
              <a:t>Since random forest performs better, it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will be the best model to go with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C042-F48B-48C8-9134-0F0C554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9583-3184-459A-B4D2-1CEB3C30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Big Mountain Resort spent $1,540,000 on additional chair lift to help increase the yearly distribution of visitors across mountain.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How can they recover this cost?</a:t>
            </a:r>
          </a:p>
          <a:p>
            <a:pPr lvl="1"/>
            <a:r>
              <a:rPr lang="en-US" dirty="0"/>
              <a:t>Charge above average price? </a:t>
            </a:r>
          </a:p>
          <a:p>
            <a:pPr lvl="1"/>
            <a:r>
              <a:rPr lang="en-US" dirty="0"/>
              <a:t>Select best values for ticket price?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be able to recover cost and still able to capitalize on its facilities.  </a:t>
            </a:r>
          </a:p>
        </p:txBody>
      </p:sp>
    </p:spTree>
    <p:extLst>
      <p:ext uri="{BB962C8B-B14F-4D97-AF65-F5344CB8AC3E}">
        <p14:creationId xmlns:p14="http://schemas.microsoft.com/office/powerpoint/2010/main" val="265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66CD-1341-4EA1-8FE4-5C3B6F6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3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9B57-FB53-408E-98AA-0D0D1247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Criteria for success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Selecting better value for ticket price by also putting resort’s facilities into consideration.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ut some less-important costs without undermining the ticket price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Scope of solution space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Ticket pricing will be reviewed.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ost of operations will be re-evaluated.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ome irrelevant costs will be dropped.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5590-0BBC-406A-9D32-3646D40F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3743-0DAD-4137-8F2A-1939115D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Constraints within solution space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operations might be relevant and perhaps difficult to manipulate their cost of operation.</a:t>
            </a:r>
          </a:p>
          <a:p>
            <a:pPr lvl="1"/>
            <a:r>
              <a:rPr lang="en-US" sz="2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Less operational costs might lead to decrease in visitors.</a:t>
            </a:r>
            <a:endParaRPr lang="en-US" sz="280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95D-246C-475C-8444-E7BFF0CA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 b="0" i="0" dirty="0">
                <a:effectLst/>
                <a:latin typeface="Roboto" panose="02000000000000000000" pitchFamily="2" charset="0"/>
              </a:rPr>
              <a:t>Recommendation and key findings</a:t>
            </a:r>
            <a:endParaRPr lang="en-US" sz="31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4098D7-5E4F-4628-A988-A07C5B7B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Findings</a:t>
            </a:r>
          </a:p>
          <a:p>
            <a:r>
              <a:rPr lang="en-US" sz="2000" dirty="0"/>
              <a:t>Big mountain amongst all resorts for price.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Obvious that Big Mountain is currently undercharging.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0010E3E4-429B-4778-B732-0A7C6BFA3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1153887"/>
            <a:ext cx="6850598" cy="47897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2744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DAAC-3F30-4B73-BD9E-69125106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Roboto" panose="02000000000000000000" pitchFamily="2" charset="0"/>
              </a:rPr>
              <a:t>Recommendation and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32D0-67B0-49BA-98B1-8A93280F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b="1" i="0" dirty="0">
                <a:effectLst/>
                <a:latin typeface="Roboto" panose="02000000000000000000" pitchFamily="2" charset="0"/>
              </a:rPr>
              <a:t>Recommendation</a:t>
            </a:r>
          </a:p>
          <a:p>
            <a:pPr lvl="1"/>
            <a:r>
              <a:rPr lang="en-US" i="0" dirty="0">
                <a:effectLst/>
                <a:latin typeface="Roboto" panose="02000000000000000000" pitchFamily="2" charset="0"/>
              </a:rPr>
              <a:t>Decided on which features are most important.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</a:rPr>
              <a:t>C</a:t>
            </a:r>
            <a:r>
              <a:rPr lang="en-US" i="0" dirty="0">
                <a:effectLst/>
                <a:latin typeface="Roboto" panose="02000000000000000000" pitchFamily="2" charset="0"/>
              </a:rPr>
              <a:t>lose down up to 10 of the least used runs since it doesn't impact any other resort statistics.</a:t>
            </a:r>
          </a:p>
          <a:p>
            <a:pPr marL="457200" lvl="1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dd 2 acres of snow making cover</a:t>
            </a:r>
            <a:endParaRPr lang="en-US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424-D89C-427E-B3A6-FE294433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7927-D33F-4741-B250-E5398B99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says closing one run makes no difference.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Closing 2 and 3 successively reduces support for ticket price and revenue.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Big Mountain closes down 3 runs, it seems they may as well close down 4 or 5 as there's no further loss in ticket price.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Increasing the closures down to 6 or more leads to a large drop.</a:t>
            </a:r>
          </a:p>
        </p:txBody>
      </p:sp>
    </p:spTree>
    <p:extLst>
      <p:ext uri="{BB962C8B-B14F-4D97-AF65-F5344CB8AC3E}">
        <p14:creationId xmlns:p14="http://schemas.microsoft.com/office/powerpoint/2010/main" val="22361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FDC7-F11D-410B-9F97-E0F9BED5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C05EC1-CAB5-4539-A23A-416DD3E8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2491371"/>
            <a:ext cx="6039693" cy="3019846"/>
          </a:xfrm>
        </p:spPr>
      </p:pic>
    </p:spTree>
    <p:extLst>
      <p:ext uri="{BB962C8B-B14F-4D97-AF65-F5344CB8AC3E}">
        <p14:creationId xmlns:p14="http://schemas.microsoft.com/office/powerpoint/2010/main" val="56170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9753-9956-4424-80DB-F3052F18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D0BC-B6F0-42A8-A509-50753D64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performance</a:t>
            </a:r>
          </a:p>
          <a:p>
            <a:pPr lvl="1"/>
            <a:r>
              <a:rPr lang="en-US" dirty="0"/>
              <a:t>Linear regression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D22D8F-7B56-468F-8715-245D5D4F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78" y="2644726"/>
            <a:ext cx="6846554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359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Roboto</vt:lpstr>
      <vt:lpstr>Times New Roman</vt:lpstr>
      <vt:lpstr>Wingdings</vt:lpstr>
      <vt:lpstr>Office Theme</vt:lpstr>
      <vt:lpstr>CAPSTONE 1</vt:lpstr>
      <vt:lpstr>Problem identification</vt:lpstr>
      <vt:lpstr>Problem identification</vt:lpstr>
      <vt:lpstr>Problem identification</vt:lpstr>
      <vt:lpstr>Recommendation and key findings</vt:lpstr>
      <vt:lpstr>Recommendation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</dc:title>
  <dc:creator>Akinkunle Akinola</dc:creator>
  <cp:lastModifiedBy>Akinkunle Akinola</cp:lastModifiedBy>
  <cp:revision>3</cp:revision>
  <dcterms:created xsi:type="dcterms:W3CDTF">2021-10-21T21:10:28Z</dcterms:created>
  <dcterms:modified xsi:type="dcterms:W3CDTF">2021-10-24T16:17:47Z</dcterms:modified>
</cp:coreProperties>
</file>