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83" d="100"/>
          <a:sy n="83" d="100"/>
        </p:scale>
        <p:origin x="9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C2E5E7-9AED-42BA-B554-D31FCC39A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B500547-9C90-4EF4-9B6F-A91F69E41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9966A5-FA81-4121-A2C8-4D39680BC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FD508-957D-4871-83BC-2C400027228D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CCD53F-A7EF-4F36-AF03-DE07AB2D6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90FBD4-4E8D-4B89-AAAF-15EDC29E9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684-B758-4C8A-8E4E-26E9F1C5F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642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35267E-D10D-4B10-9F53-D93C491E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9249F19-FD80-4265-9DF3-07D1F8978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CDA190-0EB4-4F80-9824-786B818E7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FD508-957D-4871-83BC-2C400027228D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80A3FD-9188-4734-83D0-82ED2815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119C78-170A-4ED5-943E-3D3F1788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684-B758-4C8A-8E4E-26E9F1C5F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06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BA7E0D1-7083-46B7-9858-290CE89948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E190957-56C7-4122-9C8C-C172A4181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1F2B01-32A8-4F4D-B1A9-B932F6E15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FD508-957D-4871-83BC-2C400027228D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DB768A-BFFC-4673-8475-00D4CFC2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95FC99-6103-4961-8564-A99EED4EE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684-B758-4C8A-8E4E-26E9F1C5F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491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CBC34D-AA62-4B46-AE39-996E6ED8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46E952-EA01-430D-801B-34B6AA759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F55C03-3627-4408-BDA3-6A489E775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FD508-957D-4871-83BC-2C400027228D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59BDF7-8DD1-4F94-80D4-FFC0A697F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790355-B540-4F71-9BA6-E540C6438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684-B758-4C8A-8E4E-26E9F1C5F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817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DE55D4-B9A7-4EE2-9574-AE89C7117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38B554-0537-42E4-BD9C-6CE4B5215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AC4A63-3426-40C9-8283-C656DC852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FD508-957D-4871-83BC-2C400027228D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76FFB8-0338-4C7E-A869-DE41EA81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6F8748-67BC-4580-9CAF-E8FFB98D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684-B758-4C8A-8E4E-26E9F1C5F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1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1112C0-F32D-4A46-B659-A7629E226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46C667-1F84-42BE-95F8-B3ED2685F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A9A957C-487E-40EE-A8E4-891D53353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F42409-DDF0-4F05-8E0A-9C5AC0DC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FD508-957D-4871-83BC-2C400027228D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6CE665-9126-4DA2-AB32-EFB8C189E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EDC2B6-5A06-456B-B207-12BEB920A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684-B758-4C8A-8E4E-26E9F1C5F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3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7D6D2E-D983-441C-B10F-FF80F76F4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27EDAC-C5AD-4EB0-93BC-DE572D0DE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AF575AA-B0F1-4D18-8C08-33BDF5A3C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C51CC6B-3DE7-46EE-A7AF-22FE74DF0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0EC7D19-B252-4C98-B68E-0120933DF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C076905-F813-4FF3-BD9E-E1AF110AB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FD508-957D-4871-83BC-2C400027228D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B8F44E6-877E-4D25-9079-89D33C119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C2A3F5E-2BAB-4699-BB36-166501DB2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684-B758-4C8A-8E4E-26E9F1C5F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595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10511D-9D9C-4A48-8AE1-2484315D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7BE5964-F5F3-44B3-BDB4-4BEEA15F5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FD508-957D-4871-83BC-2C400027228D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FB16424-ED58-4FB0-B6EF-C42704CF0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86A3E85-83CB-421B-95A8-19B06FBE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684-B758-4C8A-8E4E-26E9F1C5F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73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459D281-695C-4151-A43F-C930846DE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FD508-957D-4871-83BC-2C400027228D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110F84-51B4-4F92-AB6B-8AE00A40D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26C81FC-4AA1-42EB-8DEE-C06037379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684-B758-4C8A-8E4E-26E9F1C5F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0489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E3DA98-8C25-44A1-9A52-A31C8AB3F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242724-3F10-45BC-ACAA-77B05E117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2EDD8E-C72E-452A-A6DD-5E7DE7808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427BEF-BF47-43FD-AB2F-98163E0A1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FD508-957D-4871-83BC-2C400027228D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5FE190-29E4-4F70-B95D-143DD342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399135-FFFA-4BD3-AD29-35552628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684-B758-4C8A-8E4E-26E9F1C5F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71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D39EB0-E8B1-4406-A973-065E761E7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4887DCC-1E23-4D2D-8DEE-72150B0313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FE43AD-8F95-409A-BFD3-F22C8F99E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625715-A228-4202-BE58-862955DC9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FD508-957D-4871-83BC-2C400027228D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AA84C5-7B08-401D-A0EA-E030C3312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F9D39F-B5C7-4661-93EE-988DBFE95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684-B758-4C8A-8E4E-26E9F1C5F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766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B25AE91-1BD8-4B37-96B6-ECE1418A1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A288CE-88AC-4969-BB9F-0C4730FD5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5662E6-58ED-4A0A-8CE1-91A59DB70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FD508-957D-4871-83BC-2C400027228D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F24A7E-E160-4867-8CC0-7E173DF92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B8A7C1-5C8B-4379-951D-DDD5911B1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00684-B758-4C8A-8E4E-26E9F1C5F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3521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421DED-0AB4-45AF-80E0-5DB4F9CC4890}"/>
              </a:ext>
            </a:extLst>
          </p:cNvPr>
          <p:cNvSpPr txBox="1"/>
          <p:nvPr/>
        </p:nvSpPr>
        <p:spPr>
          <a:xfrm>
            <a:off x="196267" y="174172"/>
            <a:ext cx="301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highlight>
                  <a:srgbClr val="C0C0C0"/>
                </a:highlight>
              </a:rPr>
              <a:t>作品展示会用 ゲーム企画書</a:t>
            </a:r>
            <a:endParaRPr kumimoji="1" lang="ja-JP" altLang="en-US" dirty="0">
              <a:highlight>
                <a:srgbClr val="C0C0C0"/>
              </a:highlight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E2FEBF4-6057-4B34-84DD-1A629A05D97F}"/>
              </a:ext>
            </a:extLst>
          </p:cNvPr>
          <p:cNvSpPr txBox="1"/>
          <p:nvPr/>
        </p:nvSpPr>
        <p:spPr>
          <a:xfrm>
            <a:off x="1647369" y="1625281"/>
            <a:ext cx="88972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光神話 パルテナの鏡　再現ゲーム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73C2AF0-6AFD-41C6-BF7A-165B5E0C6AD4}"/>
              </a:ext>
            </a:extLst>
          </p:cNvPr>
          <p:cNvSpPr txBox="1"/>
          <p:nvPr/>
        </p:nvSpPr>
        <p:spPr>
          <a:xfrm>
            <a:off x="3940624" y="3476499"/>
            <a:ext cx="4310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u="sng" dirty="0">
                <a:solidFill>
                  <a:schemeClr val="accent1">
                    <a:lumMod val="50000"/>
                  </a:schemeClr>
                </a:solidFill>
              </a:rPr>
              <a:t>このゲームを作る理由・コンセプト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3D0525D2-021C-4533-9296-8CDB10F1E6DC}"/>
              </a:ext>
            </a:extLst>
          </p:cNvPr>
          <p:cNvSpPr/>
          <p:nvPr/>
        </p:nvSpPr>
        <p:spPr>
          <a:xfrm>
            <a:off x="319313" y="4901640"/>
            <a:ext cx="2784955" cy="66215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800" dirty="0"/>
              <a:t>自分の得意分野を探す為</a:t>
            </a:r>
            <a:endParaRPr kumimoji="1" lang="ja-JP" altLang="en-US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7173B67-9F04-4FBD-91AC-0EEA12C2837C}"/>
              </a:ext>
            </a:extLst>
          </p:cNvPr>
          <p:cNvSpPr/>
          <p:nvPr/>
        </p:nvSpPr>
        <p:spPr>
          <a:xfrm>
            <a:off x="4288073" y="4901636"/>
            <a:ext cx="2968176" cy="66215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800" dirty="0"/>
              <a:t>色々なゲームジャンルの製作経験を積む</a:t>
            </a:r>
            <a:endParaRPr lang="en-US" altLang="ja-JP" sz="1800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354D5CF-C7E1-4565-9424-7B3F57098B79}"/>
              </a:ext>
            </a:extLst>
          </p:cNvPr>
          <p:cNvSpPr/>
          <p:nvPr/>
        </p:nvSpPr>
        <p:spPr>
          <a:xfrm>
            <a:off x="8440054" y="4679076"/>
            <a:ext cx="3577775" cy="11072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800" dirty="0"/>
              <a:t>今回は</a:t>
            </a:r>
            <a:r>
              <a:rPr lang="en-US" altLang="ja-JP" sz="1800" dirty="0"/>
              <a:t>2D</a:t>
            </a:r>
            <a:r>
              <a:rPr lang="ja-JP" altLang="en-US" sz="1800" dirty="0"/>
              <a:t>スクロールアクション</a:t>
            </a:r>
            <a:endParaRPr lang="en-US" altLang="ja-JP" sz="1800" dirty="0"/>
          </a:p>
          <a:p>
            <a:pPr algn="ctr"/>
            <a:r>
              <a:rPr lang="ja-JP" altLang="en-US" sz="1800" dirty="0"/>
              <a:t>を制作し、必要な動作を一通り</a:t>
            </a:r>
            <a:endParaRPr lang="en-US" altLang="ja-JP" sz="1800" dirty="0"/>
          </a:p>
          <a:p>
            <a:pPr algn="ctr"/>
            <a:r>
              <a:rPr lang="ja-JP" altLang="en-US" sz="1800" dirty="0"/>
              <a:t>実装する</a:t>
            </a:r>
            <a:endParaRPr lang="en-US" altLang="ja-JP" sz="1800" dirty="0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9FE34DD2-D825-4EF0-845E-15F2046D6587}"/>
              </a:ext>
            </a:extLst>
          </p:cNvPr>
          <p:cNvSpPr/>
          <p:nvPr/>
        </p:nvSpPr>
        <p:spPr>
          <a:xfrm>
            <a:off x="3329929" y="5036457"/>
            <a:ext cx="728202" cy="400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8102FC4E-A1BB-47B7-9F03-DA811D14924B}"/>
              </a:ext>
            </a:extLst>
          </p:cNvPr>
          <p:cNvSpPr/>
          <p:nvPr/>
        </p:nvSpPr>
        <p:spPr>
          <a:xfrm>
            <a:off x="7523167" y="5036457"/>
            <a:ext cx="728202" cy="400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865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421DED-0AB4-45AF-80E0-5DB4F9CC4890}"/>
              </a:ext>
            </a:extLst>
          </p:cNvPr>
          <p:cNvSpPr txBox="1"/>
          <p:nvPr/>
        </p:nvSpPr>
        <p:spPr>
          <a:xfrm>
            <a:off x="196267" y="174172"/>
            <a:ext cx="301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highlight>
                  <a:srgbClr val="C0C0C0"/>
                </a:highlight>
              </a:rPr>
              <a:t>作品展示会用 ゲーム企画書</a:t>
            </a:r>
            <a:endParaRPr kumimoji="1" lang="ja-JP" altLang="en-US" dirty="0">
              <a:highlight>
                <a:srgbClr val="C0C0C0"/>
              </a:highlight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AF5EF24-3503-44F5-A7B2-FFBC3368997C}"/>
              </a:ext>
            </a:extLst>
          </p:cNvPr>
          <p:cNvSpPr txBox="1"/>
          <p:nvPr/>
        </p:nvSpPr>
        <p:spPr>
          <a:xfrm>
            <a:off x="198840" y="1024039"/>
            <a:ext cx="204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使用するギミック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1F0C454-2881-4A2A-B784-7CA57812CDF2}"/>
              </a:ext>
            </a:extLst>
          </p:cNvPr>
          <p:cNvSpPr txBox="1"/>
          <p:nvPr/>
        </p:nvSpPr>
        <p:spPr>
          <a:xfrm>
            <a:off x="196267" y="1418946"/>
            <a:ext cx="4963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・縦横スクロール</a:t>
            </a:r>
            <a:r>
              <a:rPr kumimoji="1" lang="en-US" altLang="ja-JP" dirty="0"/>
              <a:t>(</a:t>
            </a:r>
            <a:r>
              <a:rPr kumimoji="1" lang="ja-JP" altLang="en-US" dirty="0"/>
              <a:t>一度進んだら戻れない</a:t>
            </a:r>
            <a:r>
              <a:rPr kumimoji="1" lang="en-US" altLang="ja-JP" dirty="0"/>
              <a:t>)</a:t>
            </a:r>
          </a:p>
          <a:p>
            <a:r>
              <a:rPr kumimoji="1" lang="ja-JP" altLang="en-US" dirty="0"/>
              <a:t>　→画面外に落下したら死亡</a:t>
            </a:r>
            <a:endParaRPr kumimoji="1" lang="en-US" altLang="ja-JP" dirty="0"/>
          </a:p>
          <a:p>
            <a:r>
              <a:rPr kumimoji="1" lang="ja-JP" altLang="en-US" dirty="0"/>
              <a:t>・左右壁のすり抜け</a:t>
            </a:r>
            <a:endParaRPr kumimoji="1" lang="en-US" altLang="ja-JP" dirty="0"/>
          </a:p>
          <a:p>
            <a:r>
              <a:rPr kumimoji="1" lang="ja-JP" altLang="en-US" dirty="0"/>
              <a:t>・下から上にすり抜ける床</a:t>
            </a:r>
            <a:endParaRPr kumimoji="1" lang="en-US" altLang="ja-JP" dirty="0"/>
          </a:p>
          <a:p>
            <a:r>
              <a:rPr lang="ja-JP" altLang="en-US" dirty="0"/>
              <a:t>・マップ中にある扉から個別部屋への移動</a:t>
            </a:r>
            <a:endParaRPr lang="en-US" altLang="ja-JP" dirty="0"/>
          </a:p>
          <a:p>
            <a:r>
              <a:rPr kumimoji="1" lang="ja-JP" altLang="en-US" dirty="0"/>
              <a:t>　→ショップ要素</a:t>
            </a:r>
            <a:endParaRPr kumimoji="1" lang="en-US" altLang="ja-JP" dirty="0"/>
          </a:p>
          <a:p>
            <a:r>
              <a:rPr lang="ja-JP" altLang="en-US" dirty="0"/>
              <a:t>・氷の床は滑る</a:t>
            </a:r>
            <a:endParaRPr kumimoji="1" lang="en-US" altLang="ja-JP" dirty="0"/>
          </a:p>
          <a:p>
            <a:r>
              <a:rPr kumimoji="1" lang="ja-JP" altLang="en-US" dirty="0"/>
              <a:t>・移動する床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56E2D68-B572-4D9E-8F3A-5CD9256FA3DF}"/>
              </a:ext>
            </a:extLst>
          </p:cNvPr>
          <p:cNvSpPr txBox="1"/>
          <p:nvPr/>
        </p:nvSpPr>
        <p:spPr>
          <a:xfrm>
            <a:off x="6818958" y="1024039"/>
            <a:ext cx="43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敵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AB1D08D-8752-46DF-AB06-2C7EC0DE557A}"/>
              </a:ext>
            </a:extLst>
          </p:cNvPr>
          <p:cNvSpPr txBox="1"/>
          <p:nvPr/>
        </p:nvSpPr>
        <p:spPr>
          <a:xfrm>
            <a:off x="812801" y="4670534"/>
            <a:ext cx="208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アイテムギミック</a:t>
            </a:r>
            <a:endParaRPr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74FA493-75CB-4C39-8F33-542C55BF7AC6}"/>
              </a:ext>
            </a:extLst>
          </p:cNvPr>
          <p:cNvSpPr txBox="1"/>
          <p:nvPr/>
        </p:nvSpPr>
        <p:spPr>
          <a:xfrm>
            <a:off x="756857" y="5061424"/>
            <a:ext cx="3368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・ハートを取ると体力回復</a:t>
            </a:r>
            <a:endParaRPr lang="en-US" altLang="ja-JP" dirty="0"/>
          </a:p>
          <a:p>
            <a:r>
              <a:rPr lang="ja-JP" altLang="en-US" dirty="0"/>
              <a:t>・竪琴を取ると敵が鍵になる</a:t>
            </a:r>
            <a:endParaRPr lang="en-US" altLang="ja-JP" dirty="0"/>
          </a:p>
          <a:p>
            <a:r>
              <a:rPr lang="ja-JP" altLang="en-US" dirty="0"/>
              <a:t>・ワインを取ると体力が回復する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8A16EA4-9BA9-4D13-9013-8B994037DC39}"/>
              </a:ext>
            </a:extLst>
          </p:cNvPr>
          <p:cNvSpPr txBox="1"/>
          <p:nvPr/>
        </p:nvSpPr>
        <p:spPr>
          <a:xfrm>
            <a:off x="6672217" y="1393371"/>
            <a:ext cx="50951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・死神が向いている方向にプレイヤーがいたら部下を呼ぶ</a:t>
            </a:r>
            <a:endParaRPr lang="en-US" altLang="ja-JP" dirty="0"/>
          </a:p>
          <a:p>
            <a:r>
              <a:rPr lang="ja-JP" altLang="en-US" dirty="0"/>
              <a:t>・蛇は地面を歩いて移動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ja-JP" altLang="en-US" b="0" i="0" dirty="0">
                <a:solidFill>
                  <a:srgbClr val="484949"/>
                </a:solidFill>
                <a:effectLst/>
                <a:latin typeface="ヒラギノ角ゴ Pro W3"/>
              </a:rPr>
              <a:t>モノアイ</a:t>
            </a:r>
            <a:r>
              <a:rPr lang="en-US" altLang="ja-JP" b="0" i="0" dirty="0">
                <a:solidFill>
                  <a:srgbClr val="484949"/>
                </a:solidFill>
                <a:effectLst/>
                <a:latin typeface="ヒラギノ角ゴ Pro W3"/>
              </a:rPr>
              <a:t>(</a:t>
            </a:r>
            <a:r>
              <a:rPr lang="ja-JP" altLang="en-US" b="0" i="0" dirty="0">
                <a:solidFill>
                  <a:srgbClr val="484949"/>
                </a:solidFill>
                <a:effectLst/>
                <a:latin typeface="ヒラギノ角ゴ Pro W3"/>
              </a:rPr>
              <a:t>目玉の敵</a:t>
            </a:r>
            <a:r>
              <a:rPr lang="en-US" altLang="ja-JP" b="0" i="0" dirty="0">
                <a:solidFill>
                  <a:srgbClr val="484949"/>
                </a:solidFill>
                <a:effectLst/>
                <a:latin typeface="ヒラギノ角ゴ Pro W3"/>
              </a:rPr>
              <a:t>)</a:t>
            </a:r>
            <a:r>
              <a:rPr lang="ja-JP" altLang="en-US" b="0" i="0" dirty="0">
                <a:solidFill>
                  <a:srgbClr val="484949"/>
                </a:solidFill>
                <a:effectLst/>
                <a:latin typeface="ヒラギノ角ゴ Pro W3"/>
              </a:rPr>
              <a:t>は空中を規則的</a:t>
            </a:r>
            <a:r>
              <a:rPr lang="en-US" altLang="ja-JP" b="0" i="0" dirty="0">
                <a:solidFill>
                  <a:srgbClr val="484949"/>
                </a:solidFill>
                <a:effectLst/>
                <a:latin typeface="ヒラギノ角ゴ Pro W3"/>
              </a:rPr>
              <a:t>(?)</a:t>
            </a:r>
            <a:r>
              <a:rPr lang="ja-JP" altLang="en-US" b="0" i="0" dirty="0">
                <a:solidFill>
                  <a:srgbClr val="484949"/>
                </a:solidFill>
                <a:effectLst/>
                <a:latin typeface="ヒラギノ角ゴ Pro W3"/>
              </a:rPr>
              <a:t>に飛ぶ</a:t>
            </a:r>
            <a:endParaRPr lang="en-US" altLang="ja-JP" b="0" i="0" dirty="0">
              <a:solidFill>
                <a:srgbClr val="484949"/>
              </a:solidFill>
              <a:effectLst/>
              <a:latin typeface="ヒラギノ角ゴ Pro W3"/>
            </a:endParaRPr>
          </a:p>
          <a:p>
            <a:endParaRPr lang="en-US" altLang="ja-JP" b="0" i="0" dirty="0">
              <a:solidFill>
                <a:srgbClr val="484949"/>
              </a:solidFill>
              <a:effectLst/>
              <a:latin typeface="ヒラギノ角ゴ Pro W3"/>
            </a:endParaRPr>
          </a:p>
          <a:p>
            <a:r>
              <a:rPr lang="ja-JP" altLang="en-US" dirty="0">
                <a:solidFill>
                  <a:srgbClr val="484949"/>
                </a:solidFill>
                <a:latin typeface="ヒラギノ角ゴ Pro W3"/>
              </a:rPr>
              <a:t>・敵が出てくる壺</a:t>
            </a:r>
            <a:r>
              <a:rPr lang="en-US" altLang="ja-JP" dirty="0">
                <a:solidFill>
                  <a:srgbClr val="484949"/>
                </a:solidFill>
                <a:latin typeface="ヒラギノ角ゴ Pro W3"/>
              </a:rPr>
              <a:t>(2</a:t>
            </a:r>
            <a:r>
              <a:rPr lang="ja-JP" altLang="en-US" dirty="0">
                <a:solidFill>
                  <a:srgbClr val="484949"/>
                </a:solidFill>
                <a:latin typeface="ヒラギノ角ゴ Pro W3"/>
              </a:rPr>
              <a:t>－</a:t>
            </a:r>
            <a:r>
              <a:rPr lang="en-US" altLang="ja-JP" dirty="0">
                <a:solidFill>
                  <a:srgbClr val="484949"/>
                </a:solidFill>
                <a:latin typeface="ヒラギノ角ゴ Pro W3"/>
              </a:rPr>
              <a:t>1)</a:t>
            </a:r>
          </a:p>
          <a:p>
            <a:r>
              <a:rPr lang="ja-JP" altLang="en-US" dirty="0">
                <a:solidFill>
                  <a:srgbClr val="484949"/>
                </a:solidFill>
                <a:latin typeface="ヒラギノ角ゴ Pro W3"/>
              </a:rPr>
              <a:t>・下から跳ねてくる敵</a:t>
            </a:r>
            <a:endParaRPr lang="en-US" altLang="ja-JP" dirty="0">
              <a:solidFill>
                <a:srgbClr val="484949"/>
              </a:solidFill>
              <a:latin typeface="ヒラギノ角ゴ Pro W3"/>
            </a:endParaRPr>
          </a:p>
          <a:p>
            <a:r>
              <a:rPr lang="ja-JP" altLang="en-US" dirty="0">
                <a:solidFill>
                  <a:srgbClr val="484949"/>
                </a:solidFill>
                <a:latin typeface="ヒラギノ角ゴ Pro W3"/>
              </a:rPr>
              <a:t>・上から落ちてくる敵</a:t>
            </a:r>
            <a:endParaRPr lang="en-US" altLang="ja-JP" dirty="0">
              <a:solidFill>
                <a:srgbClr val="484949"/>
              </a:solidFill>
              <a:latin typeface="ヒラギノ角ゴ Pro W3"/>
            </a:endParaRPr>
          </a:p>
          <a:p>
            <a:endParaRPr lang="en-US" altLang="ja-JP" b="0" i="0" dirty="0">
              <a:solidFill>
                <a:srgbClr val="484949"/>
              </a:solidFill>
              <a:effectLst/>
              <a:latin typeface="ヒラギノ角ゴ Pro W3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690DFC4-15E7-471F-9C50-D14432928683}"/>
              </a:ext>
            </a:extLst>
          </p:cNvPr>
          <p:cNvSpPr txBox="1"/>
          <p:nvPr/>
        </p:nvSpPr>
        <p:spPr>
          <a:xfrm>
            <a:off x="5762171" y="4128840"/>
            <a:ext cx="105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スコア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C27A5C2-EC94-444E-9DD3-E6E614AD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570" y="4569358"/>
            <a:ext cx="5944430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78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421DED-0AB4-45AF-80E0-5DB4F9CC4890}"/>
              </a:ext>
            </a:extLst>
          </p:cNvPr>
          <p:cNvSpPr txBox="1"/>
          <p:nvPr/>
        </p:nvSpPr>
        <p:spPr>
          <a:xfrm>
            <a:off x="196267" y="174172"/>
            <a:ext cx="301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highlight>
                  <a:srgbClr val="C0C0C0"/>
                </a:highlight>
              </a:rPr>
              <a:t>作品展示会用 ゲーム企画書</a:t>
            </a:r>
            <a:endParaRPr kumimoji="1" lang="ja-JP" altLang="en-US" dirty="0">
              <a:highlight>
                <a:srgbClr val="C0C0C0"/>
              </a:highlight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1042F20-09F0-4948-A172-DCE42BD1930A}"/>
              </a:ext>
            </a:extLst>
          </p:cNvPr>
          <p:cNvSpPr txBox="1"/>
          <p:nvPr/>
        </p:nvSpPr>
        <p:spPr>
          <a:xfrm>
            <a:off x="1103086" y="1219200"/>
            <a:ext cx="136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ステージ数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FB9CE3-D8AB-4BD9-A0E5-083F17594824}"/>
              </a:ext>
            </a:extLst>
          </p:cNvPr>
          <p:cNvSpPr txBox="1"/>
          <p:nvPr/>
        </p:nvSpPr>
        <p:spPr>
          <a:xfrm>
            <a:off x="1103086" y="1813574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冥府界</a:t>
            </a:r>
            <a:endParaRPr lang="en-US" altLang="ja-JP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ja-JP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地上界</a:t>
            </a:r>
            <a:endParaRPr lang="en-US" altLang="ja-JP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ja-JP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天空界</a:t>
            </a:r>
            <a:endParaRPr lang="en-US" altLang="ja-JP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ja-JP" dirty="0">
                <a:solidFill>
                  <a:srgbClr val="202122"/>
                </a:solidFill>
                <a:latin typeface="Arial" panose="020B0604020202020204" pitchFamily="34" charset="0"/>
              </a:rPr>
              <a:t>(</a:t>
            </a:r>
            <a:r>
              <a:rPr lang="ja-JP" altLang="en-US" dirty="0">
                <a:solidFill>
                  <a:srgbClr val="202122"/>
                </a:solidFill>
                <a:latin typeface="Arial" panose="020B0604020202020204" pitchFamily="34" charset="0"/>
              </a:rPr>
              <a:t>できれば</a:t>
            </a:r>
            <a:r>
              <a:rPr lang="en-US" altLang="ja-JP" dirty="0">
                <a:solidFill>
                  <a:srgbClr val="202122"/>
                </a:solidFill>
                <a:latin typeface="Arial" panose="020B0604020202020204" pitchFamily="34" charset="0"/>
              </a:rPr>
              <a:t>)</a:t>
            </a:r>
            <a:r>
              <a:rPr lang="ja-JP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天空の神殿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E095011-ED07-6347-D2C4-977D30208CE7}"/>
              </a:ext>
            </a:extLst>
          </p:cNvPr>
          <p:cNvSpPr txBox="1"/>
          <p:nvPr/>
        </p:nvSpPr>
        <p:spPr>
          <a:xfrm>
            <a:off x="1103086" y="3541059"/>
            <a:ext cx="54953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死んだら</a:t>
            </a:r>
            <a:endParaRPr kumimoji="1" lang="en-US" altLang="ja-JP" dirty="0"/>
          </a:p>
          <a:p>
            <a:r>
              <a:rPr lang="ja-JP" altLang="en-US" dirty="0"/>
              <a:t>　↓</a:t>
            </a:r>
            <a:endParaRPr lang="en-US" altLang="ja-JP" dirty="0"/>
          </a:p>
          <a:p>
            <a:r>
              <a:rPr kumimoji="1" lang="ja-JP" altLang="en-US" dirty="0"/>
              <a:t>「ﾔﾗﾚﾁｬｯﾀ」と表示</a:t>
            </a:r>
            <a:endParaRPr kumimoji="1" lang="en-US" altLang="ja-JP" dirty="0"/>
          </a:p>
          <a:p>
            <a:r>
              <a:rPr lang="ja-JP" altLang="en-US" dirty="0"/>
              <a:t>　　　↓</a:t>
            </a:r>
            <a:endParaRPr lang="en-US" altLang="ja-JP" dirty="0"/>
          </a:p>
          <a:p>
            <a:r>
              <a:rPr kumimoji="1" lang="ja-JP" altLang="en-US" dirty="0"/>
              <a:t>コンテニューする</a:t>
            </a:r>
            <a:r>
              <a:rPr lang="en-US" altLang="ja-JP" dirty="0"/>
              <a:t>…</a:t>
            </a:r>
            <a:r>
              <a:rPr lang="ja-JP" altLang="en-US" dirty="0"/>
              <a:t>ステージの最初からやり直し</a:t>
            </a:r>
            <a:endParaRPr lang="en-US" altLang="ja-JP" dirty="0"/>
          </a:p>
          <a:p>
            <a:r>
              <a:rPr kumimoji="1" lang="ja-JP" altLang="en-US" dirty="0"/>
              <a:t>セーブする</a:t>
            </a:r>
            <a:r>
              <a:rPr lang="en-US" altLang="ja-JP" dirty="0"/>
              <a:t>…</a:t>
            </a:r>
            <a:r>
              <a:rPr lang="ja-JP" altLang="en-US" dirty="0"/>
              <a:t>ステージの最初の地点を保存し終了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1817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421DED-0AB4-45AF-80E0-5DB4F9CC4890}"/>
              </a:ext>
            </a:extLst>
          </p:cNvPr>
          <p:cNvSpPr txBox="1"/>
          <p:nvPr/>
        </p:nvSpPr>
        <p:spPr>
          <a:xfrm>
            <a:off x="196267" y="174172"/>
            <a:ext cx="301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highlight>
                  <a:srgbClr val="C0C0C0"/>
                </a:highlight>
              </a:rPr>
              <a:t>作品展示会用 ゲーム企画書</a:t>
            </a:r>
            <a:endParaRPr kumimoji="1" lang="ja-JP" altLang="en-US" dirty="0">
              <a:highlight>
                <a:srgbClr val="C0C0C0"/>
              </a:highlight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D4B0F36-F305-4D1A-9557-D6AD2F680EB1}"/>
              </a:ext>
            </a:extLst>
          </p:cNvPr>
          <p:cNvSpPr txBox="1"/>
          <p:nvPr/>
        </p:nvSpPr>
        <p:spPr>
          <a:xfrm>
            <a:off x="756667" y="1048038"/>
            <a:ext cx="1895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冥府界ステージ</a:t>
            </a:r>
            <a:endParaRPr lang="en-US" altLang="ja-JP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D8C050-B036-4B3E-8028-A6CA2A99F8C2}"/>
              </a:ext>
            </a:extLst>
          </p:cNvPr>
          <p:cNvSpPr txBox="1"/>
          <p:nvPr/>
        </p:nvSpPr>
        <p:spPr>
          <a:xfrm>
            <a:off x="756667" y="1608060"/>
            <a:ext cx="45835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ギミック</a:t>
            </a:r>
            <a:endParaRPr lang="en-US" altLang="ja-JP" dirty="0"/>
          </a:p>
          <a:p>
            <a:r>
              <a:rPr lang="ja-JP" altLang="en-US" dirty="0">
                <a:solidFill>
                  <a:srgbClr val="202122"/>
                </a:solidFill>
                <a:latin typeface="Arial" panose="020B0604020202020204" pitchFamily="34" charset="0"/>
              </a:rPr>
              <a:t>・スクロールは上スクロール</a:t>
            </a:r>
            <a:endParaRPr lang="en-US" altLang="ja-JP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ja-JP" altLang="en-US" dirty="0">
                <a:solidFill>
                  <a:srgbClr val="202122"/>
                </a:solidFill>
                <a:latin typeface="Arial" panose="020B0604020202020204" pitchFamily="34" charset="0"/>
              </a:rPr>
              <a:t>・扉に当たると別の部屋に移動し、中で敵と戦う。</a:t>
            </a:r>
            <a:endParaRPr lang="en-US" altLang="ja-JP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ja-JP" altLang="en-US" dirty="0">
                <a:solidFill>
                  <a:srgbClr val="202122"/>
                </a:solidFill>
                <a:latin typeface="Arial" panose="020B0604020202020204" pitchFamily="34" charset="0"/>
              </a:rPr>
              <a:t>　また、壺がある部屋に移動し壺を壊してアイテムを取得できる。</a:t>
            </a:r>
            <a:endParaRPr lang="en-US" altLang="ja-JP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ja-JP" altLang="en-US" dirty="0">
                <a:solidFill>
                  <a:srgbClr val="202122"/>
                </a:solidFill>
                <a:latin typeface="Arial" panose="020B0604020202020204" pitchFamily="34" charset="0"/>
              </a:rPr>
              <a:t>・下からすり抜けられる床</a:t>
            </a:r>
            <a:endParaRPr lang="en-US" altLang="ja-JP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altLang="ja-JP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941163E-EE53-468A-9749-7CF9B76F85E1}"/>
              </a:ext>
            </a:extLst>
          </p:cNvPr>
          <p:cNvSpPr txBox="1"/>
          <p:nvPr/>
        </p:nvSpPr>
        <p:spPr>
          <a:xfrm>
            <a:off x="6003402" y="1689840"/>
            <a:ext cx="50697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エネミー</a:t>
            </a:r>
            <a:endParaRPr kumimoji="1" lang="en-US" altLang="ja-JP" dirty="0"/>
          </a:p>
          <a:p>
            <a:r>
              <a:rPr lang="ja-JP" altLang="en-US" dirty="0"/>
              <a:t>・蛇は上の地面から歩いて落下してくる。</a:t>
            </a:r>
            <a:endParaRPr lang="en-US" altLang="ja-JP" dirty="0"/>
          </a:p>
          <a:p>
            <a:r>
              <a:rPr kumimoji="1" lang="ja-JP" altLang="en-US" dirty="0"/>
              <a:t>・</a:t>
            </a:r>
            <a:r>
              <a:rPr lang="ja-JP" altLang="en-US" b="0" i="0" dirty="0">
                <a:solidFill>
                  <a:srgbClr val="484949"/>
                </a:solidFill>
                <a:effectLst/>
                <a:latin typeface="ヒラギノ角ゴ Pro W3"/>
              </a:rPr>
              <a:t>モノアイ</a:t>
            </a:r>
            <a:r>
              <a:rPr lang="en-US" altLang="ja-JP" b="0" i="0" dirty="0">
                <a:solidFill>
                  <a:srgbClr val="484949"/>
                </a:solidFill>
                <a:effectLst/>
                <a:latin typeface="ヒラギノ角ゴ Pro W3"/>
              </a:rPr>
              <a:t>(</a:t>
            </a:r>
            <a:r>
              <a:rPr lang="ja-JP" altLang="en-US" b="0" i="0" dirty="0">
                <a:solidFill>
                  <a:srgbClr val="484949"/>
                </a:solidFill>
                <a:effectLst/>
                <a:latin typeface="ヒラギノ角ゴ Pro W3"/>
              </a:rPr>
              <a:t>目玉の敵</a:t>
            </a:r>
            <a:r>
              <a:rPr lang="en-US" altLang="ja-JP" b="0" i="0" dirty="0">
                <a:solidFill>
                  <a:srgbClr val="484949"/>
                </a:solidFill>
                <a:effectLst/>
                <a:latin typeface="ヒラギノ角ゴ Pro W3"/>
              </a:rPr>
              <a:t>)</a:t>
            </a:r>
            <a:r>
              <a:rPr lang="ja-JP" altLang="en-US" b="0" i="0" dirty="0">
                <a:solidFill>
                  <a:srgbClr val="484949"/>
                </a:solidFill>
                <a:effectLst/>
                <a:latin typeface="ヒラギノ角ゴ Pro W3"/>
              </a:rPr>
              <a:t>は空中を規則的</a:t>
            </a:r>
            <a:r>
              <a:rPr lang="en-US" altLang="ja-JP" b="0" i="0" dirty="0">
                <a:solidFill>
                  <a:srgbClr val="484949"/>
                </a:solidFill>
                <a:effectLst/>
                <a:latin typeface="ヒラギノ角ゴ Pro W3"/>
              </a:rPr>
              <a:t>(?)</a:t>
            </a:r>
            <a:r>
              <a:rPr lang="ja-JP" altLang="en-US" b="0" i="0" dirty="0">
                <a:solidFill>
                  <a:srgbClr val="484949"/>
                </a:solidFill>
                <a:effectLst/>
                <a:latin typeface="ヒラギノ角ゴ Pro W3"/>
              </a:rPr>
              <a:t>に飛ぶ</a:t>
            </a:r>
            <a:endParaRPr lang="en-US" altLang="ja-JP" b="0" i="0" dirty="0">
              <a:solidFill>
                <a:srgbClr val="484949"/>
              </a:solidFill>
              <a:effectLst/>
              <a:latin typeface="ヒラギノ角ゴ Pro W3"/>
            </a:endParaRPr>
          </a:p>
          <a:p>
            <a:r>
              <a:rPr kumimoji="1" lang="ja-JP" altLang="en-US" dirty="0"/>
              <a:t>・</a:t>
            </a:r>
            <a:r>
              <a:rPr lang="ja-JP" altLang="en-US" dirty="0"/>
              <a:t>死神が向いている方向にプレイヤーがいたら部下を呼ぶ</a:t>
            </a:r>
            <a:r>
              <a:rPr lang="en-US" altLang="ja-JP" dirty="0"/>
              <a:t>(4</a:t>
            </a:r>
            <a:r>
              <a:rPr lang="ja-JP" altLang="en-US" dirty="0"/>
              <a:t>～</a:t>
            </a:r>
            <a:r>
              <a:rPr lang="en-US" altLang="ja-JP" dirty="0"/>
              <a:t>5</a:t>
            </a:r>
            <a:r>
              <a:rPr lang="ja-JP" altLang="en-US" dirty="0"/>
              <a:t>体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・歩いている位置に突然下から炎のような敵が現れる。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34B3E28-1A98-472A-8EAE-180512293CB0}"/>
              </a:ext>
            </a:extLst>
          </p:cNvPr>
          <p:cNvSpPr txBox="1"/>
          <p:nvPr/>
        </p:nvSpPr>
        <p:spPr>
          <a:xfrm>
            <a:off x="2963120" y="4665601"/>
            <a:ext cx="57873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アイテム</a:t>
            </a:r>
            <a:endParaRPr kumimoji="1" lang="en-US" altLang="ja-JP" dirty="0"/>
          </a:p>
          <a:p>
            <a:r>
              <a:rPr kumimoji="1" lang="ja-JP" altLang="en-US" dirty="0"/>
              <a:t>・竪琴を拾うと一定時間敵が鍵になる。</a:t>
            </a:r>
            <a:endParaRPr kumimoji="1" lang="en-US" altLang="ja-JP" dirty="0"/>
          </a:p>
          <a:p>
            <a:r>
              <a:rPr kumimoji="1" lang="ja-JP" altLang="en-US" dirty="0"/>
              <a:t>・敵を倒すとハート</a:t>
            </a:r>
            <a:r>
              <a:rPr kumimoji="1" lang="en-US" altLang="ja-JP" dirty="0"/>
              <a:t>(</a:t>
            </a:r>
            <a:r>
              <a:rPr kumimoji="1" lang="ja-JP" altLang="en-US" dirty="0"/>
              <a:t>もしくはハートの欠片</a:t>
            </a:r>
            <a:r>
              <a:rPr kumimoji="1" lang="en-US" altLang="ja-JP" dirty="0"/>
              <a:t>)</a:t>
            </a:r>
            <a:r>
              <a:rPr kumimoji="1" lang="ja-JP" altLang="en-US" dirty="0"/>
              <a:t>が落ちる</a:t>
            </a:r>
            <a:endParaRPr kumimoji="1" lang="en-US" altLang="ja-JP" dirty="0"/>
          </a:p>
          <a:p>
            <a:r>
              <a:rPr lang="ja-JP" altLang="en-US" dirty="0"/>
              <a:t>ハートを取るとスコアが上がり、次のステージでの</a:t>
            </a:r>
            <a:r>
              <a:rPr lang="en-US" altLang="ja-JP" dirty="0"/>
              <a:t>HP</a:t>
            </a:r>
            <a:r>
              <a:rPr lang="ja-JP" altLang="en-US" dirty="0"/>
              <a:t>上限が上がる。</a:t>
            </a:r>
            <a:endParaRPr kumimoji="1" lang="en-US" altLang="ja-JP" dirty="0"/>
          </a:p>
          <a:p>
            <a:r>
              <a:rPr lang="ja-JP" altLang="en-US" dirty="0"/>
              <a:t>・ワインを取ると</a:t>
            </a:r>
            <a:r>
              <a:rPr lang="en-US" altLang="ja-JP" dirty="0"/>
              <a:t>HP</a:t>
            </a:r>
            <a:r>
              <a:rPr lang="ja-JP" altLang="en-US" dirty="0"/>
              <a:t>が回復する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59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421DED-0AB4-45AF-80E0-5DB4F9CC4890}"/>
              </a:ext>
            </a:extLst>
          </p:cNvPr>
          <p:cNvSpPr txBox="1"/>
          <p:nvPr/>
        </p:nvSpPr>
        <p:spPr>
          <a:xfrm>
            <a:off x="196267" y="174172"/>
            <a:ext cx="301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highlight>
                  <a:srgbClr val="C0C0C0"/>
                </a:highlight>
              </a:rPr>
              <a:t>作品展示会用 ゲーム企画書</a:t>
            </a:r>
            <a:endParaRPr kumimoji="1" lang="ja-JP" altLang="en-US" dirty="0">
              <a:highlight>
                <a:srgbClr val="C0C0C0"/>
              </a:highlight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1042F20-09F0-4948-A172-DCE42BD1930A}"/>
              </a:ext>
            </a:extLst>
          </p:cNvPr>
          <p:cNvSpPr txBox="1"/>
          <p:nvPr/>
        </p:nvSpPr>
        <p:spPr>
          <a:xfrm>
            <a:off x="1103086" y="1219200"/>
            <a:ext cx="136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ステージ数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FB9CE3-D8AB-4BD9-A0E5-083F17594824}"/>
              </a:ext>
            </a:extLst>
          </p:cNvPr>
          <p:cNvSpPr txBox="1"/>
          <p:nvPr/>
        </p:nvSpPr>
        <p:spPr>
          <a:xfrm>
            <a:off x="1103086" y="1813574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冥府界</a:t>
            </a:r>
            <a:endParaRPr lang="en-US" altLang="ja-JP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ja-JP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地上界</a:t>
            </a:r>
            <a:endParaRPr lang="en-US" altLang="ja-JP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ja-JP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天空界</a:t>
            </a:r>
            <a:endParaRPr lang="en-US" altLang="ja-JP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ja-JP" dirty="0">
                <a:solidFill>
                  <a:srgbClr val="202122"/>
                </a:solidFill>
                <a:latin typeface="Arial" panose="020B0604020202020204" pitchFamily="34" charset="0"/>
              </a:rPr>
              <a:t>(</a:t>
            </a:r>
            <a:r>
              <a:rPr lang="ja-JP" altLang="en-US" dirty="0">
                <a:solidFill>
                  <a:srgbClr val="202122"/>
                </a:solidFill>
                <a:latin typeface="Arial" panose="020B0604020202020204" pitchFamily="34" charset="0"/>
              </a:rPr>
              <a:t>できれば</a:t>
            </a:r>
            <a:r>
              <a:rPr lang="en-US" altLang="ja-JP" dirty="0">
                <a:solidFill>
                  <a:srgbClr val="202122"/>
                </a:solidFill>
                <a:latin typeface="Arial" panose="020B0604020202020204" pitchFamily="34" charset="0"/>
              </a:rPr>
              <a:t>)</a:t>
            </a:r>
            <a:r>
              <a:rPr lang="ja-JP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天空の神殿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E095011-ED07-6347-D2C4-977D30208CE7}"/>
              </a:ext>
            </a:extLst>
          </p:cNvPr>
          <p:cNvSpPr txBox="1"/>
          <p:nvPr/>
        </p:nvSpPr>
        <p:spPr>
          <a:xfrm>
            <a:off x="1103086" y="3541059"/>
            <a:ext cx="54953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死んだら</a:t>
            </a:r>
            <a:endParaRPr kumimoji="1" lang="en-US" altLang="ja-JP" dirty="0"/>
          </a:p>
          <a:p>
            <a:r>
              <a:rPr lang="ja-JP" altLang="en-US" dirty="0"/>
              <a:t>　↓</a:t>
            </a:r>
            <a:endParaRPr lang="en-US" altLang="ja-JP" dirty="0"/>
          </a:p>
          <a:p>
            <a:r>
              <a:rPr kumimoji="1" lang="ja-JP" altLang="en-US" dirty="0"/>
              <a:t>「ﾔﾗﾚﾁｬｯﾀ」と表示</a:t>
            </a:r>
            <a:endParaRPr kumimoji="1" lang="en-US" altLang="ja-JP" dirty="0"/>
          </a:p>
          <a:p>
            <a:r>
              <a:rPr lang="ja-JP" altLang="en-US" dirty="0"/>
              <a:t>　　　↓</a:t>
            </a:r>
            <a:endParaRPr lang="en-US" altLang="ja-JP" dirty="0"/>
          </a:p>
          <a:p>
            <a:r>
              <a:rPr kumimoji="1" lang="ja-JP" altLang="en-US" dirty="0"/>
              <a:t>コンテニューする</a:t>
            </a:r>
            <a:r>
              <a:rPr lang="en-US" altLang="ja-JP" dirty="0"/>
              <a:t>…</a:t>
            </a:r>
            <a:r>
              <a:rPr lang="ja-JP" altLang="en-US" dirty="0"/>
              <a:t>ステージの最初からやり直し</a:t>
            </a:r>
            <a:endParaRPr lang="en-US" altLang="ja-JP" dirty="0"/>
          </a:p>
          <a:p>
            <a:r>
              <a:rPr kumimoji="1" lang="ja-JP" altLang="en-US" dirty="0"/>
              <a:t>セーブする</a:t>
            </a:r>
            <a:r>
              <a:rPr lang="en-US" altLang="ja-JP" dirty="0"/>
              <a:t>…</a:t>
            </a:r>
            <a:r>
              <a:rPr lang="ja-JP" altLang="en-US" dirty="0"/>
              <a:t>ステージの最初の地点を保存し終了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3286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421DED-0AB4-45AF-80E0-5DB4F9CC4890}"/>
              </a:ext>
            </a:extLst>
          </p:cNvPr>
          <p:cNvSpPr txBox="1"/>
          <p:nvPr/>
        </p:nvSpPr>
        <p:spPr>
          <a:xfrm>
            <a:off x="196267" y="174172"/>
            <a:ext cx="301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highlight>
                  <a:srgbClr val="C0C0C0"/>
                </a:highlight>
              </a:rPr>
              <a:t>作品展示会用 ゲーム企画書</a:t>
            </a:r>
            <a:endParaRPr kumimoji="1" lang="ja-JP" altLang="en-US" dirty="0">
              <a:highlight>
                <a:srgbClr val="C0C0C0"/>
              </a:highlight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40B7617-D591-4C9A-9D84-5BB63DF44A24}"/>
              </a:ext>
            </a:extLst>
          </p:cNvPr>
          <p:cNvSpPr txBox="1"/>
          <p:nvPr/>
        </p:nvSpPr>
        <p:spPr>
          <a:xfrm>
            <a:off x="3447142" y="2690336"/>
            <a:ext cx="5297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なんで作りたいの？</a:t>
            </a:r>
            <a:r>
              <a:rPr kumimoji="1" lang="en-US" altLang="ja-JP" dirty="0"/>
              <a:t>(</a:t>
            </a:r>
            <a:r>
              <a:rPr kumimoji="1" lang="ja-JP" altLang="en-US" dirty="0"/>
              <a:t>なぜこの作品？</a:t>
            </a:r>
            <a:r>
              <a:rPr kumimoji="1" lang="en-US" altLang="ja-JP" dirty="0"/>
              <a:t>)</a:t>
            </a:r>
          </a:p>
          <a:p>
            <a:r>
              <a:rPr kumimoji="1" lang="ja-JP" altLang="en-US" dirty="0"/>
              <a:t>プログラム処理の経験</a:t>
            </a:r>
            <a:r>
              <a:rPr kumimoji="1" lang="en-US" altLang="ja-JP" dirty="0"/>
              <a:t>(</a:t>
            </a:r>
            <a:r>
              <a:rPr kumimoji="1" lang="ja-JP" altLang="en-US" dirty="0"/>
              <a:t>どんな要素があるから、どんな管理で処理したか</a:t>
            </a:r>
            <a:endParaRPr kumimoji="1" lang="en-US" altLang="ja-JP" dirty="0"/>
          </a:p>
          <a:p>
            <a:r>
              <a:rPr lang="ja-JP" altLang="en-US" dirty="0"/>
              <a:t>ショップ、敵の移動、マップ外の死亡</a:t>
            </a:r>
            <a:r>
              <a:rPr kumimoji="1" lang="en-US" altLang="ja-JP" dirty="0"/>
              <a:t>)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9900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497</Words>
  <Application>Microsoft Office PowerPoint</Application>
  <PresentationFormat>ワイド画面</PresentationFormat>
  <Paragraphs>76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BIZ UD明朝 Medium</vt:lpstr>
      <vt:lpstr>ヒラギノ角ゴ Pro W3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川﨑　美琴</dc:creator>
  <cp:lastModifiedBy>川﨑　美琴</cp:lastModifiedBy>
  <cp:revision>18</cp:revision>
  <dcterms:created xsi:type="dcterms:W3CDTF">2023-11-09T01:32:45Z</dcterms:created>
  <dcterms:modified xsi:type="dcterms:W3CDTF">2023-11-22T08:50:02Z</dcterms:modified>
</cp:coreProperties>
</file>