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5" r:id="rId3"/>
    <p:sldId id="262" r:id="rId4"/>
    <p:sldId id="257" r:id="rId5"/>
    <p:sldId id="258" r:id="rId6"/>
    <p:sldId id="260" r:id="rId7"/>
    <p:sldId id="261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1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41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14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17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27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45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61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32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47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03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09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D508-957D-4871-83BC-2C400027228D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8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01FD508-957D-4871-83BC-2C400027228D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1100684-B758-4C8A-8E4E-26E9F1C5F2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76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2FEBF4-6057-4B34-84DD-1A629A05D97F}"/>
              </a:ext>
            </a:extLst>
          </p:cNvPr>
          <p:cNvSpPr txBox="1"/>
          <p:nvPr/>
        </p:nvSpPr>
        <p:spPr>
          <a:xfrm>
            <a:off x="196267" y="1186919"/>
            <a:ext cx="8897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光神話 パルテナの鏡　再現ゲーム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3C2AF0-6AFD-41C6-BF7A-165B5E0C6AD4}"/>
              </a:ext>
            </a:extLst>
          </p:cNvPr>
          <p:cNvSpPr txBox="1"/>
          <p:nvPr/>
        </p:nvSpPr>
        <p:spPr>
          <a:xfrm>
            <a:off x="2489523" y="2591094"/>
            <a:ext cx="431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 dirty="0">
                <a:solidFill>
                  <a:schemeClr val="bg1"/>
                </a:solidFill>
              </a:rPr>
              <a:t>このゲームを作る理由・コンセプト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D0525D2-021C-4533-9296-8CDB10F1E6DC}"/>
              </a:ext>
            </a:extLst>
          </p:cNvPr>
          <p:cNvSpPr/>
          <p:nvPr/>
        </p:nvSpPr>
        <p:spPr>
          <a:xfrm>
            <a:off x="427467" y="3429000"/>
            <a:ext cx="2784955" cy="66215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自分の得意分野を探す為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7173B67-9F04-4FBD-91AC-0EEA12C2837C}"/>
              </a:ext>
            </a:extLst>
          </p:cNvPr>
          <p:cNvSpPr/>
          <p:nvPr/>
        </p:nvSpPr>
        <p:spPr>
          <a:xfrm>
            <a:off x="4554991" y="3429000"/>
            <a:ext cx="2968176" cy="66215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色々なゲームジャンルの製作経験を積む</a:t>
            </a:r>
            <a:endParaRPr lang="en-US" altLang="ja-JP" sz="18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354D5CF-C7E1-4565-9424-7B3F57098B79}"/>
              </a:ext>
            </a:extLst>
          </p:cNvPr>
          <p:cNvSpPr/>
          <p:nvPr/>
        </p:nvSpPr>
        <p:spPr>
          <a:xfrm>
            <a:off x="2172060" y="4563806"/>
            <a:ext cx="3577775" cy="110727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 dirty="0"/>
              <a:t>今回は</a:t>
            </a:r>
            <a:r>
              <a:rPr lang="en-US" altLang="ja-JP" sz="1800" dirty="0"/>
              <a:t>2D</a:t>
            </a:r>
            <a:r>
              <a:rPr lang="ja-JP" altLang="en-US" sz="1800" dirty="0"/>
              <a:t>スクロールアクション</a:t>
            </a:r>
            <a:endParaRPr lang="en-US" altLang="ja-JP" sz="1800" dirty="0"/>
          </a:p>
          <a:p>
            <a:pPr algn="ctr"/>
            <a:r>
              <a:rPr lang="ja-JP" altLang="en-US" sz="1800" dirty="0"/>
              <a:t>を制作し、必要な動作を一通り</a:t>
            </a:r>
            <a:endParaRPr lang="en-US" altLang="ja-JP" sz="1800" dirty="0"/>
          </a:p>
          <a:p>
            <a:pPr algn="ctr"/>
            <a:r>
              <a:rPr lang="ja-JP" altLang="en-US" sz="1800" dirty="0"/>
              <a:t>実装する</a:t>
            </a:r>
            <a:endParaRPr lang="en-US" altLang="ja-JP" sz="1800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FE34DD2-D825-4EF0-845E-15F2046D6587}"/>
              </a:ext>
            </a:extLst>
          </p:cNvPr>
          <p:cNvSpPr/>
          <p:nvPr/>
        </p:nvSpPr>
        <p:spPr>
          <a:xfrm>
            <a:off x="3596847" y="3563821"/>
            <a:ext cx="728202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8102FC4E-A1BB-47B7-9F03-DA811D14924B}"/>
              </a:ext>
            </a:extLst>
          </p:cNvPr>
          <p:cNvSpPr/>
          <p:nvPr/>
        </p:nvSpPr>
        <p:spPr>
          <a:xfrm rot="8317271">
            <a:off x="6137347" y="4363751"/>
            <a:ext cx="728202" cy="4001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6E6FBC-B853-4571-99F7-334258D0D3A7}"/>
              </a:ext>
            </a:extLst>
          </p:cNvPr>
          <p:cNvSpPr txBox="1"/>
          <p:nvPr/>
        </p:nvSpPr>
        <p:spPr>
          <a:xfrm>
            <a:off x="9525964" y="2221762"/>
            <a:ext cx="233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イメージ色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黄色、白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D672FA-674B-4290-B1D7-80499397CE9E}"/>
              </a:ext>
            </a:extLst>
          </p:cNvPr>
          <p:cNvSpPr txBox="1"/>
          <p:nvPr/>
        </p:nvSpPr>
        <p:spPr>
          <a:xfrm>
            <a:off x="9850056" y="3113590"/>
            <a:ext cx="178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ターゲット層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865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21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6036D6-D048-4125-9BED-B2D4A75C7F5C}"/>
              </a:ext>
            </a:extLst>
          </p:cNvPr>
          <p:cNvSpPr txBox="1"/>
          <p:nvPr/>
        </p:nvSpPr>
        <p:spPr>
          <a:xfrm>
            <a:off x="1704344" y="1663086"/>
            <a:ext cx="5301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プレイヤーを操作して敵を攻撃しながら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 algn="ctr"/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ゴールへ向かう、横スクロールアクションゲーム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4BF952-1312-4F58-836B-DA5C751222D9}"/>
              </a:ext>
            </a:extLst>
          </p:cNvPr>
          <p:cNvSpPr txBox="1"/>
          <p:nvPr/>
        </p:nvSpPr>
        <p:spPr>
          <a:xfrm>
            <a:off x="812419" y="3428999"/>
            <a:ext cx="3354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ステージ数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計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4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ステージ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冥府界</a:t>
            </a:r>
            <a:endParaRPr lang="en-US" altLang="ja-JP" b="0" i="0" dirty="0">
              <a:solidFill>
                <a:srgbClr val="202122"/>
              </a:solidFill>
              <a:effectLst/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地上界</a:t>
            </a:r>
            <a:endParaRPr lang="en-US" altLang="ja-JP" b="0" i="0" dirty="0">
              <a:solidFill>
                <a:srgbClr val="202122"/>
              </a:solidFill>
              <a:effectLst/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天空界</a:t>
            </a:r>
            <a:endParaRPr lang="en-US" altLang="ja-JP" b="0" i="0" dirty="0">
              <a:solidFill>
                <a:srgbClr val="202122"/>
              </a:solidFill>
              <a:effectLst/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en-US" altLang="ja-JP" dirty="0">
                <a:solidFill>
                  <a:srgbClr val="202122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lang="ja-JP" altLang="en-US" dirty="0">
                <a:solidFill>
                  <a:srgbClr val="202122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できれば</a:t>
            </a:r>
            <a:r>
              <a:rPr lang="en-US" altLang="ja-JP" dirty="0">
                <a:solidFill>
                  <a:srgbClr val="202122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天空の神殿</a:t>
            </a:r>
            <a:endParaRPr kumimoji="1" lang="ja-JP" alt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B50C7E-D579-4C3D-82EB-186BB5F9A68C}"/>
              </a:ext>
            </a:extLst>
          </p:cNvPr>
          <p:cNvSpPr txBox="1"/>
          <p:nvPr/>
        </p:nvSpPr>
        <p:spPr>
          <a:xfrm>
            <a:off x="5822066" y="3429000"/>
            <a:ext cx="3078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操作方法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キーボード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・十字キー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Space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Enter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</a:p>
        </p:txBody>
      </p:sp>
    </p:spTree>
    <p:extLst>
      <p:ext uri="{BB962C8B-B14F-4D97-AF65-F5344CB8AC3E}">
        <p14:creationId xmlns:p14="http://schemas.microsoft.com/office/powerpoint/2010/main" val="66405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09EA39-008E-42DE-A802-5C2787347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5" t="36129" r="57830" b="12833"/>
          <a:stretch/>
        </p:blipFill>
        <p:spPr>
          <a:xfrm>
            <a:off x="477427" y="1339929"/>
            <a:ext cx="1226917" cy="20890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442B3A-400E-4F86-8304-E418CB822C57}"/>
              </a:ext>
            </a:extLst>
          </p:cNvPr>
          <p:cNvSpPr txBox="1"/>
          <p:nvPr/>
        </p:nvSpPr>
        <p:spPr>
          <a:xfrm>
            <a:off x="413766" y="950321"/>
            <a:ext cx="135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プレイヤー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1C4069E-0BE8-43A6-86E3-BAC5ECCB7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34" y="1494994"/>
            <a:ext cx="2375407" cy="177893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47EAD0-1CA1-434A-A5FE-FAC20A5316F0}"/>
              </a:ext>
            </a:extLst>
          </p:cNvPr>
          <p:cNvSpPr txBox="1"/>
          <p:nvPr/>
        </p:nvSpPr>
        <p:spPr>
          <a:xfrm>
            <a:off x="5810491" y="1736203"/>
            <a:ext cx="2905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左右キー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左右移動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上キー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ジャンプ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下キー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しゃがむ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Enter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Space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キー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…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攻撃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ja-JP" altLang="en-US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B480010-C6C4-4809-B96F-26EF418326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3" t="11646" r="23042" b="11898"/>
          <a:stretch/>
        </p:blipFill>
        <p:spPr>
          <a:xfrm>
            <a:off x="3120175" y="3831220"/>
            <a:ext cx="1710917" cy="208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2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5EF24-3503-44F5-A7B2-FFBC3368997C}"/>
              </a:ext>
            </a:extLst>
          </p:cNvPr>
          <p:cNvSpPr txBox="1"/>
          <p:nvPr/>
        </p:nvSpPr>
        <p:spPr>
          <a:xfrm>
            <a:off x="198840" y="1024039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使用するギミック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F0C454-2881-4A2A-B784-7CA57812CDF2}"/>
              </a:ext>
            </a:extLst>
          </p:cNvPr>
          <p:cNvSpPr txBox="1"/>
          <p:nvPr/>
        </p:nvSpPr>
        <p:spPr>
          <a:xfrm>
            <a:off x="196267" y="1418946"/>
            <a:ext cx="496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・縦横スクロール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一度進んだら戻れない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　→画面外に落下したら死亡</a:t>
            </a:r>
            <a:endParaRPr kumimoji="1" lang="en-US" altLang="ja-JP" dirty="0"/>
          </a:p>
          <a:p>
            <a:r>
              <a:rPr kumimoji="1" lang="ja-JP" altLang="en-US" dirty="0"/>
              <a:t>・左右壁のすり抜け</a:t>
            </a:r>
            <a:endParaRPr kumimoji="1" lang="en-US" altLang="ja-JP" dirty="0"/>
          </a:p>
          <a:p>
            <a:r>
              <a:rPr kumimoji="1" lang="ja-JP" altLang="en-US" dirty="0"/>
              <a:t>・下から上にすり抜ける床</a:t>
            </a:r>
            <a:endParaRPr kumimoji="1" lang="en-US" altLang="ja-JP" dirty="0"/>
          </a:p>
          <a:p>
            <a:r>
              <a:rPr lang="ja-JP" altLang="en-US" dirty="0"/>
              <a:t>・マップ中にある扉から個別部屋への移動</a:t>
            </a:r>
            <a:endParaRPr lang="en-US" altLang="ja-JP" dirty="0"/>
          </a:p>
          <a:p>
            <a:r>
              <a:rPr kumimoji="1" lang="ja-JP" altLang="en-US" dirty="0"/>
              <a:t>　→ショップ要素</a:t>
            </a:r>
            <a:endParaRPr kumimoji="1" lang="en-US" altLang="ja-JP" dirty="0"/>
          </a:p>
          <a:p>
            <a:r>
              <a:rPr lang="ja-JP" altLang="en-US" dirty="0"/>
              <a:t>・氷の床は滑る</a:t>
            </a:r>
            <a:endParaRPr kumimoji="1" lang="en-US" altLang="ja-JP" dirty="0"/>
          </a:p>
          <a:p>
            <a:r>
              <a:rPr kumimoji="1" lang="ja-JP" altLang="en-US" dirty="0"/>
              <a:t>・移動する床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6E2D68-B572-4D9E-8F3A-5CD9256FA3DF}"/>
              </a:ext>
            </a:extLst>
          </p:cNvPr>
          <p:cNvSpPr txBox="1"/>
          <p:nvPr/>
        </p:nvSpPr>
        <p:spPr>
          <a:xfrm>
            <a:off x="6818958" y="1024039"/>
            <a:ext cx="43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敵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B1D08D-8752-46DF-AB06-2C7EC0DE557A}"/>
              </a:ext>
            </a:extLst>
          </p:cNvPr>
          <p:cNvSpPr txBox="1"/>
          <p:nvPr/>
        </p:nvSpPr>
        <p:spPr>
          <a:xfrm>
            <a:off x="812801" y="4670534"/>
            <a:ext cx="208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アイテムギミック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4FA493-75CB-4C39-8F33-542C55BF7AC6}"/>
              </a:ext>
            </a:extLst>
          </p:cNvPr>
          <p:cNvSpPr txBox="1"/>
          <p:nvPr/>
        </p:nvSpPr>
        <p:spPr>
          <a:xfrm>
            <a:off x="756857" y="5061424"/>
            <a:ext cx="336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・ハートを取ると体力回復</a:t>
            </a:r>
            <a:endParaRPr lang="en-US" altLang="ja-JP" dirty="0"/>
          </a:p>
          <a:p>
            <a:r>
              <a:rPr lang="ja-JP" altLang="en-US" dirty="0"/>
              <a:t>・竪琴を取ると敵が鍵になる</a:t>
            </a:r>
            <a:endParaRPr lang="en-US" altLang="ja-JP" dirty="0"/>
          </a:p>
          <a:p>
            <a:r>
              <a:rPr lang="ja-JP" altLang="en-US" dirty="0"/>
              <a:t>・ワインを取ると体力が回復する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A16EA4-9BA9-4D13-9013-8B994037DC39}"/>
              </a:ext>
            </a:extLst>
          </p:cNvPr>
          <p:cNvSpPr txBox="1"/>
          <p:nvPr/>
        </p:nvSpPr>
        <p:spPr>
          <a:xfrm>
            <a:off x="6672217" y="1393371"/>
            <a:ext cx="5095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・死神が向いている方向にプレイヤーがいたら部下を呼ぶ</a:t>
            </a:r>
            <a:endParaRPr lang="en-US" altLang="ja-JP" dirty="0"/>
          </a:p>
          <a:p>
            <a:r>
              <a:rPr lang="ja-JP" altLang="en-US" dirty="0"/>
              <a:t>・蛇は地面を歩いて移動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モノアイ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目玉の敵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は空中を規則的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(?)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に飛ぶ</a:t>
            </a:r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  <a:p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  <a:p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・敵が出てくる壺</a:t>
            </a:r>
            <a:r>
              <a:rPr lang="en-US" altLang="ja-JP" dirty="0">
                <a:solidFill>
                  <a:srgbClr val="484949"/>
                </a:solidFill>
                <a:latin typeface="ヒラギノ角ゴ Pro W3"/>
              </a:rPr>
              <a:t>(2</a:t>
            </a:r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－</a:t>
            </a:r>
            <a:r>
              <a:rPr lang="en-US" altLang="ja-JP" dirty="0">
                <a:solidFill>
                  <a:srgbClr val="484949"/>
                </a:solidFill>
                <a:latin typeface="ヒラギノ角ゴ Pro W3"/>
              </a:rPr>
              <a:t>1)</a:t>
            </a:r>
          </a:p>
          <a:p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・下から跳ねてくる敵</a:t>
            </a:r>
            <a:endParaRPr lang="en-US" altLang="ja-JP" dirty="0">
              <a:solidFill>
                <a:srgbClr val="484949"/>
              </a:solidFill>
              <a:latin typeface="ヒラギノ角ゴ Pro W3"/>
            </a:endParaRPr>
          </a:p>
          <a:p>
            <a:r>
              <a:rPr lang="ja-JP" altLang="en-US" dirty="0">
                <a:solidFill>
                  <a:srgbClr val="484949"/>
                </a:solidFill>
                <a:latin typeface="ヒラギノ角ゴ Pro W3"/>
              </a:rPr>
              <a:t>・上から落ちてくる敵</a:t>
            </a:r>
            <a:endParaRPr lang="en-US" altLang="ja-JP" dirty="0">
              <a:solidFill>
                <a:srgbClr val="484949"/>
              </a:solidFill>
              <a:latin typeface="ヒラギノ角ゴ Pro W3"/>
            </a:endParaRPr>
          </a:p>
          <a:p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90DFC4-15E7-471F-9C50-D14432928683}"/>
              </a:ext>
            </a:extLst>
          </p:cNvPr>
          <p:cNvSpPr txBox="1"/>
          <p:nvPr/>
        </p:nvSpPr>
        <p:spPr>
          <a:xfrm>
            <a:off x="5762171" y="4128840"/>
            <a:ext cx="105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スコア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C27A5C2-EC94-444E-9DD3-E6E614AD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70" y="4569358"/>
            <a:ext cx="594443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181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4B0F36-F305-4D1A-9557-D6AD2F680EB1}"/>
              </a:ext>
            </a:extLst>
          </p:cNvPr>
          <p:cNvSpPr txBox="1"/>
          <p:nvPr/>
        </p:nvSpPr>
        <p:spPr>
          <a:xfrm>
            <a:off x="439336" y="543504"/>
            <a:ext cx="2773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冥府界ステージ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…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マップ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992C9F-2DF0-41DB-B84B-C1054D22E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750"/>
            <a:ext cx="5844250" cy="58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3DEB8D-76EA-442B-83B2-5DD0EF827C0B}"/>
              </a:ext>
            </a:extLst>
          </p:cNvPr>
          <p:cNvSpPr txBox="1"/>
          <p:nvPr/>
        </p:nvSpPr>
        <p:spPr>
          <a:xfrm>
            <a:off x="686728" y="1028343"/>
            <a:ext cx="189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冥府界ステージ</a:t>
            </a:r>
            <a:endParaRPr lang="en-US" altLang="ja-JP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8A494B-FC40-4263-9B8E-D70677401058}"/>
              </a:ext>
            </a:extLst>
          </p:cNvPr>
          <p:cNvSpPr txBox="1"/>
          <p:nvPr/>
        </p:nvSpPr>
        <p:spPr>
          <a:xfrm>
            <a:off x="290295" y="1397675"/>
            <a:ext cx="4583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ギミック</a:t>
            </a:r>
            <a:endParaRPr lang="en-US" altLang="ja-JP" dirty="0"/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・スクロールは上スクロール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・扉に当たると別の部屋に移動し、中で敵と戦う。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　また、壺がある部屋に移動し壺を壊してアイテムを取得できる。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ja-JP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・下からすり抜けられる床</a:t>
            </a:r>
            <a:endParaRPr lang="en-US" altLang="ja-JP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3C2CC1-6337-486F-8C85-3DCD40E624AF}"/>
              </a:ext>
            </a:extLst>
          </p:cNvPr>
          <p:cNvSpPr txBox="1"/>
          <p:nvPr/>
        </p:nvSpPr>
        <p:spPr>
          <a:xfrm>
            <a:off x="5603075" y="1536174"/>
            <a:ext cx="5787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エネミー</a:t>
            </a:r>
            <a:endParaRPr kumimoji="1" lang="en-US" altLang="ja-JP" dirty="0"/>
          </a:p>
          <a:p>
            <a:r>
              <a:rPr lang="ja-JP" altLang="en-US" dirty="0"/>
              <a:t>・蛇は上の地面から歩いて落下してくる。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モノアイ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目玉の敵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は空中を規則的</a:t>
            </a:r>
            <a:r>
              <a:rPr lang="en-US" altLang="ja-JP" b="0" i="0" dirty="0">
                <a:solidFill>
                  <a:srgbClr val="484949"/>
                </a:solidFill>
                <a:effectLst/>
                <a:latin typeface="ヒラギノ角ゴ Pro W3"/>
              </a:rPr>
              <a:t>(?)</a:t>
            </a:r>
            <a:r>
              <a:rPr lang="ja-JP" altLang="en-US" b="0" i="0" dirty="0">
                <a:solidFill>
                  <a:srgbClr val="484949"/>
                </a:solidFill>
                <a:effectLst/>
                <a:latin typeface="ヒラギノ角ゴ Pro W3"/>
              </a:rPr>
              <a:t>に飛ぶ</a:t>
            </a:r>
            <a:endParaRPr lang="en-US" altLang="ja-JP" b="0" i="0" dirty="0">
              <a:solidFill>
                <a:srgbClr val="484949"/>
              </a:solidFill>
              <a:effectLst/>
              <a:latin typeface="ヒラギノ角ゴ Pro W3"/>
            </a:endParaRPr>
          </a:p>
          <a:p>
            <a:r>
              <a:rPr kumimoji="1" lang="ja-JP" altLang="en-US" dirty="0"/>
              <a:t>・</a:t>
            </a:r>
            <a:r>
              <a:rPr lang="ja-JP" altLang="en-US" dirty="0"/>
              <a:t>死神が向いている方向にプレイヤーがいたら部下を呼ぶ</a:t>
            </a:r>
            <a:r>
              <a:rPr lang="en-US" altLang="ja-JP" dirty="0"/>
              <a:t>(4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体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・歩いている位置に突然下から炎のような敵が現れる。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F71ED8-64F3-4421-9371-B69D803F5D7C}"/>
              </a:ext>
            </a:extLst>
          </p:cNvPr>
          <p:cNvSpPr txBox="1"/>
          <p:nvPr/>
        </p:nvSpPr>
        <p:spPr>
          <a:xfrm>
            <a:off x="3212422" y="3899907"/>
            <a:ext cx="5787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</a:t>
            </a:r>
            <a:endParaRPr kumimoji="1" lang="en-US" altLang="ja-JP" dirty="0"/>
          </a:p>
          <a:p>
            <a:r>
              <a:rPr kumimoji="1" lang="ja-JP" altLang="en-US" dirty="0"/>
              <a:t>・竪琴を拾うと一定時間敵が鍵になる。</a:t>
            </a:r>
            <a:endParaRPr kumimoji="1" lang="en-US" altLang="ja-JP" dirty="0"/>
          </a:p>
          <a:p>
            <a:r>
              <a:rPr kumimoji="1" lang="ja-JP" altLang="en-US" dirty="0"/>
              <a:t>・敵を倒すとハート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もしくはハートの欠片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が落ちる</a:t>
            </a:r>
            <a:endParaRPr kumimoji="1" lang="en-US" altLang="ja-JP" dirty="0"/>
          </a:p>
          <a:p>
            <a:r>
              <a:rPr lang="ja-JP" altLang="en-US" dirty="0"/>
              <a:t>ハートを取るとスコアが上がり、次のステージでの</a:t>
            </a:r>
            <a:r>
              <a:rPr lang="en-US" altLang="ja-JP" dirty="0"/>
              <a:t>HP</a:t>
            </a:r>
            <a:r>
              <a:rPr lang="ja-JP" altLang="en-US" dirty="0"/>
              <a:t>上限が上がる。</a:t>
            </a:r>
            <a:endParaRPr kumimoji="1" lang="en-US" altLang="ja-JP" dirty="0"/>
          </a:p>
          <a:p>
            <a:r>
              <a:rPr lang="ja-JP" altLang="en-US" dirty="0"/>
              <a:t>・ワインを取ると</a:t>
            </a:r>
            <a:r>
              <a:rPr lang="en-US" altLang="ja-JP" dirty="0"/>
              <a:t>HP</a:t>
            </a:r>
            <a:r>
              <a:rPr lang="ja-JP" altLang="en-US" dirty="0"/>
              <a:t>が回復する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328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0B7617-D591-4C9A-9D84-5BB63DF44A24}"/>
              </a:ext>
            </a:extLst>
          </p:cNvPr>
          <p:cNvSpPr txBox="1"/>
          <p:nvPr/>
        </p:nvSpPr>
        <p:spPr>
          <a:xfrm>
            <a:off x="3212422" y="1625465"/>
            <a:ext cx="5297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なんで作りたいの？</a:t>
            </a:r>
            <a:r>
              <a:rPr kumimoji="1" lang="en-US" altLang="ja-JP" dirty="0"/>
              <a:t>(</a:t>
            </a:r>
            <a:r>
              <a:rPr kumimoji="1" lang="ja-JP" altLang="en-US" dirty="0"/>
              <a:t>なぜこの作品？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プログラム処理の経験</a:t>
            </a:r>
            <a:r>
              <a:rPr kumimoji="1" lang="en-US" altLang="ja-JP" dirty="0"/>
              <a:t>(</a:t>
            </a:r>
            <a:r>
              <a:rPr kumimoji="1" lang="ja-JP" altLang="en-US" dirty="0"/>
              <a:t>どんな要素があるから、どんな管理で処理したか</a:t>
            </a:r>
            <a:endParaRPr kumimoji="1" lang="en-US" altLang="ja-JP" dirty="0"/>
          </a:p>
          <a:p>
            <a:r>
              <a:rPr lang="ja-JP" altLang="en-US" dirty="0"/>
              <a:t>ショップ、敵の移動、マップ外の死亡</a:t>
            </a:r>
            <a:r>
              <a:rPr kumimoji="1" lang="en-US" altLang="ja-JP" dirty="0"/>
              <a:t>)</a:t>
            </a:r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1C3F62-92FE-4327-8FE4-58FC224FC0DA}"/>
              </a:ext>
            </a:extLst>
          </p:cNvPr>
          <p:cNvSpPr txBox="1"/>
          <p:nvPr/>
        </p:nvSpPr>
        <p:spPr>
          <a:xfrm>
            <a:off x="2711967" y="3734952"/>
            <a:ext cx="5495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死んだら</a:t>
            </a:r>
            <a:endParaRPr kumimoji="1" lang="en-US" altLang="ja-JP" dirty="0"/>
          </a:p>
          <a:p>
            <a:r>
              <a:rPr lang="ja-JP" altLang="en-US" dirty="0"/>
              <a:t>　↓</a:t>
            </a:r>
            <a:endParaRPr lang="en-US" altLang="ja-JP" dirty="0"/>
          </a:p>
          <a:p>
            <a:r>
              <a:rPr kumimoji="1" lang="ja-JP" altLang="en-US" dirty="0"/>
              <a:t>「ﾔﾗﾚﾁｬｯﾀ」と表示</a:t>
            </a:r>
            <a:endParaRPr kumimoji="1" lang="en-US" altLang="ja-JP" dirty="0"/>
          </a:p>
          <a:p>
            <a:r>
              <a:rPr lang="ja-JP" altLang="en-US" dirty="0"/>
              <a:t>　　　↓</a:t>
            </a:r>
            <a:endParaRPr lang="en-US" altLang="ja-JP" dirty="0"/>
          </a:p>
          <a:p>
            <a:r>
              <a:rPr kumimoji="1" lang="ja-JP" altLang="en-US" dirty="0"/>
              <a:t>コンテニューする</a:t>
            </a:r>
            <a:r>
              <a:rPr lang="en-US" altLang="ja-JP" dirty="0"/>
              <a:t>…</a:t>
            </a:r>
            <a:r>
              <a:rPr lang="ja-JP" altLang="en-US" dirty="0"/>
              <a:t>ステージの最初からやり直し</a:t>
            </a:r>
            <a:endParaRPr lang="en-US" altLang="ja-JP" dirty="0"/>
          </a:p>
          <a:p>
            <a:r>
              <a:rPr kumimoji="1" lang="ja-JP" altLang="en-US" dirty="0"/>
              <a:t>セーブする</a:t>
            </a:r>
            <a:r>
              <a:rPr lang="en-US" altLang="ja-JP" dirty="0"/>
              <a:t>…</a:t>
            </a:r>
            <a:r>
              <a:rPr lang="ja-JP" altLang="en-US" dirty="0"/>
              <a:t>ステージの最初の地点を保存し終了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90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21DED-0AB4-45AF-80E0-5DB4F9CC4890}"/>
              </a:ext>
            </a:extLst>
          </p:cNvPr>
          <p:cNvSpPr txBox="1"/>
          <p:nvPr/>
        </p:nvSpPr>
        <p:spPr>
          <a:xfrm>
            <a:off x="196267" y="174172"/>
            <a:ext cx="301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C0C0C0"/>
                </a:highlight>
              </a:rPr>
              <a:t>作品展示会用 ゲーム企画書</a:t>
            </a:r>
            <a:endParaRPr kumimoji="1" lang="ja-JP" altLang="en-US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9376704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フレーム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フレーム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フレーム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374</TotalTime>
  <Words>534</Words>
  <Application>Microsoft Office PowerPoint</Application>
  <PresentationFormat>ワイド画面</PresentationFormat>
  <Paragraphs>87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BIZ UDP明朝 Medium</vt:lpstr>
      <vt:lpstr>BIZ UD明朝 Medium</vt:lpstr>
      <vt:lpstr>ヒラギノ角ゴ Pro W3</vt:lpstr>
      <vt:lpstr>Arial</vt:lpstr>
      <vt:lpstr>Corbel</vt:lpstr>
      <vt:lpstr>Wingdings 2</vt:lpstr>
      <vt:lpstr>フレーム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川﨑　美琴</dc:creator>
  <cp:lastModifiedBy>川﨑　美琴</cp:lastModifiedBy>
  <cp:revision>26</cp:revision>
  <dcterms:created xsi:type="dcterms:W3CDTF">2023-11-09T01:32:45Z</dcterms:created>
  <dcterms:modified xsi:type="dcterms:W3CDTF">2023-11-29T06:00:05Z</dcterms:modified>
</cp:coreProperties>
</file>