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5481" autoAdjust="0"/>
  </p:normalViewPr>
  <p:slideViewPr>
    <p:cSldViewPr snapToGrid="0">
      <p:cViewPr>
        <p:scale>
          <a:sx n="75" d="100"/>
          <a:sy n="75" d="100"/>
        </p:scale>
        <p:origin x="1776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782" y="-12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E1D6A-BF45-4256-94D7-DD55C9E59070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8D21-DC3C-4AF5-BC30-8F768BC1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8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28D21-DC3C-4AF5-BC30-8F768BC19A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92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328613"/>
            <a:ext cx="6838950" cy="3846512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482789" y="4400550"/>
            <a:ext cx="5892421" cy="453873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28D21-DC3C-4AF5-BC30-8F768BC19A3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0" y="328613"/>
            <a:ext cx="6838950" cy="3846512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482789" y="4400550"/>
            <a:ext cx="5892421" cy="453873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28D21-DC3C-4AF5-BC30-8F768BC19A3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3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44494-40C3-43BD-942F-2FC3FF75C606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EFC4-B02A-4892-9D8E-653D9CFB1DB7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82E7-3124-4E29-86B4-D6C04C6BE5E3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F6E5-2F6A-4E1E-9D8E-A2FDE6631AEA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488E-19BC-4303-9CA3-27B0A8F0A90D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1E5B-7796-4E79-9E5F-45C34B03861C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63F4-841C-4B67-9D51-897AF3B0E531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EAEA-0F76-4CFE-8DCF-AA4C3A062972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A51A-3D27-41E9-829A-198DDF213385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5D11-5550-4596-BAAE-61BB411CFF62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278-F1BC-4EA7-AB0C-2C6F4EFB4308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1905-34C7-4892-9D2D-30E13FF2E709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D4CE-B360-422C-A8EE-D474636716D0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331A-D453-4B1B-B06A-1E8F071F2B69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2942-B8AC-4E23-BDE6-B0C50A883129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30EF-3EC1-4734-A54F-F8AFB493330A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ADC0-60DF-4D17-8193-FAA9723320D9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4FAE24-E92D-43F4-91EB-65A58F890073}" type="datetime1">
              <a:rPr lang="en-US" altLang="ja-JP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92F465-C440-4F96-9F89-BC0C251596B9}"/>
              </a:ext>
            </a:extLst>
          </p:cNvPr>
          <p:cNvSpPr txBox="1"/>
          <p:nvPr/>
        </p:nvSpPr>
        <p:spPr>
          <a:xfrm>
            <a:off x="3173185" y="2228671"/>
            <a:ext cx="584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/>
              <a:t>ポートフォリオ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1ADC4A-BD14-4578-812D-372352D9A796}"/>
              </a:ext>
            </a:extLst>
          </p:cNvPr>
          <p:cNvSpPr txBox="1"/>
          <p:nvPr/>
        </p:nvSpPr>
        <p:spPr>
          <a:xfrm>
            <a:off x="2800597" y="4013860"/>
            <a:ext cx="6590806" cy="132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福岡情報</a:t>
            </a:r>
            <a:r>
              <a:rPr kumimoji="1" lang="en-US" altLang="ja-JP" sz="2400" dirty="0"/>
              <a:t>IT</a:t>
            </a:r>
            <a:r>
              <a:rPr kumimoji="1" lang="ja-JP" altLang="en-US" sz="2400" dirty="0"/>
              <a:t>クリエイター専門学校 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ゲーム・</a:t>
            </a:r>
            <a:r>
              <a:rPr kumimoji="1" lang="en-US" altLang="ja-JP" sz="2400" dirty="0"/>
              <a:t>CG</a:t>
            </a:r>
            <a:r>
              <a:rPr kumimoji="1" lang="ja-JP" altLang="en-US" sz="2400" dirty="0"/>
              <a:t>科　ゲームクリエイターコース 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年</a:t>
            </a:r>
            <a:endParaRPr kumimoji="1" lang="en-US" altLang="ja-JP" sz="2400" dirty="0"/>
          </a:p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川﨑 美琴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187D2-BADA-4096-8DEC-27BDCA92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FA6028-C83A-4BDE-9E2B-71BDCED25029}"/>
              </a:ext>
            </a:extLst>
          </p:cNvPr>
          <p:cNvSpPr txBox="1"/>
          <p:nvPr/>
        </p:nvSpPr>
        <p:spPr>
          <a:xfrm>
            <a:off x="826655" y="1021775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①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ミラージュビット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7248B1-0BD6-489B-A9D7-4F1F61EB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5" y="2419350"/>
            <a:ext cx="5034844" cy="28321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C29C99-41CE-4D83-8276-AE27F4E2704E}"/>
              </a:ext>
            </a:extLst>
          </p:cNvPr>
          <p:cNvSpPr txBox="1"/>
          <p:nvPr/>
        </p:nvSpPr>
        <p:spPr>
          <a:xfrm>
            <a:off x="6330503" y="2644170"/>
            <a:ext cx="4731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・製作時間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約</a:t>
            </a:r>
            <a:r>
              <a:rPr kumimoji="1" lang="en-US" altLang="ja-JP" sz="2400" dirty="0"/>
              <a:t>210</a:t>
            </a:r>
            <a:r>
              <a:rPr kumimoji="1" lang="ja-JP" altLang="en-US" sz="2400" dirty="0"/>
              <a:t>時間</a:t>
            </a:r>
            <a:endParaRPr kumimoji="1" lang="en-US" altLang="ja-JP" sz="2400" dirty="0"/>
          </a:p>
          <a:p>
            <a:r>
              <a:rPr kumimoji="1" lang="ja-JP" altLang="en-US" sz="2400" dirty="0"/>
              <a:t>・開発人数</a:t>
            </a:r>
            <a:r>
              <a:rPr kumimoji="1" lang="en-US" altLang="ja-JP" sz="2400" dirty="0"/>
              <a:t>…1</a:t>
            </a:r>
            <a:r>
              <a:rPr kumimoji="1" lang="ja-JP" altLang="en-US" sz="2400" dirty="0"/>
              <a:t>人</a:t>
            </a:r>
            <a:endParaRPr kumimoji="1" lang="en-US" altLang="ja-JP" sz="2400" dirty="0"/>
          </a:p>
          <a:p>
            <a:r>
              <a:rPr kumimoji="1" lang="ja-JP" altLang="en-US" sz="2400" dirty="0"/>
              <a:t>・プラットフォーム</a:t>
            </a:r>
            <a:r>
              <a:rPr kumimoji="1" lang="en-US" altLang="ja-JP" sz="2400" dirty="0"/>
              <a:t>…PC</a:t>
            </a:r>
          </a:p>
          <a:p>
            <a:r>
              <a:rPr kumimoji="1" lang="ja-JP" altLang="en-US" sz="2400" dirty="0"/>
              <a:t>・使用言語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ライブラリ</a:t>
            </a:r>
            <a:r>
              <a:rPr kumimoji="1" lang="en-US" altLang="ja-JP" sz="2400" dirty="0"/>
              <a:t>…C++/DxLib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DA50F2-42AD-4B74-A810-2883797B4FFC}"/>
              </a:ext>
            </a:extLst>
          </p:cNvPr>
          <p:cNvSpPr txBox="1"/>
          <p:nvPr/>
        </p:nvSpPr>
        <p:spPr>
          <a:xfrm>
            <a:off x="6096000" y="4491250"/>
            <a:ext cx="526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003399"/>
                </a:solidFill>
                <a:highlight>
                  <a:srgbClr val="C0C0C0"/>
                </a:highlight>
                <a:latin typeface="HGS明朝E" panose="02020900000000000000" pitchFamily="18" charset="-128"/>
                <a:ea typeface="HGS明朝E" panose="02020900000000000000" pitchFamily="18" charset="-128"/>
              </a:rPr>
              <a:t>制限時間</a:t>
            </a:r>
            <a:r>
              <a:rPr kumimoji="1" lang="en-US" altLang="ja-JP" sz="2400" dirty="0">
                <a:solidFill>
                  <a:srgbClr val="003399"/>
                </a:solidFill>
                <a:highlight>
                  <a:srgbClr val="C0C0C0"/>
                </a:highlight>
                <a:latin typeface="HGS明朝E" panose="02020900000000000000" pitchFamily="18" charset="-128"/>
                <a:ea typeface="HGS明朝E" panose="02020900000000000000" pitchFamily="18" charset="-128"/>
              </a:rPr>
              <a:t>30</a:t>
            </a:r>
            <a:r>
              <a:rPr kumimoji="1" lang="ja-JP" altLang="en-US" sz="2400" dirty="0">
                <a:solidFill>
                  <a:srgbClr val="003399"/>
                </a:solidFill>
                <a:highlight>
                  <a:srgbClr val="C0C0C0"/>
                </a:highlight>
                <a:latin typeface="HGS明朝E" panose="02020900000000000000" pitchFamily="18" charset="-128"/>
                <a:ea typeface="HGS明朝E" panose="02020900000000000000" pitchFamily="18" charset="-128"/>
              </a:rPr>
              <a:t>秒の間、敵を避けながら生き残りつつ、倒してスコアを</a:t>
            </a:r>
            <a:endParaRPr kumimoji="1" lang="en-US" altLang="ja-JP" sz="2400" dirty="0">
              <a:solidFill>
                <a:srgbClr val="003399"/>
              </a:solidFill>
              <a:highlight>
                <a:srgbClr val="C0C0C0"/>
              </a:highlight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400" dirty="0">
                <a:solidFill>
                  <a:srgbClr val="003399"/>
                </a:solidFill>
                <a:highlight>
                  <a:srgbClr val="C0C0C0"/>
                </a:highlight>
                <a:latin typeface="HGS明朝E" panose="02020900000000000000" pitchFamily="18" charset="-128"/>
                <a:ea typeface="HGS明朝E" panose="02020900000000000000" pitchFamily="18" charset="-128"/>
              </a:rPr>
              <a:t>獲得するサバイバルゲーム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711D93-03B3-4F13-88EE-99359E9E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FA6028-C83A-4BDE-9E2B-71BDCED25029}"/>
              </a:ext>
            </a:extLst>
          </p:cNvPr>
          <p:cNvSpPr txBox="1"/>
          <p:nvPr/>
        </p:nvSpPr>
        <p:spPr>
          <a:xfrm>
            <a:off x="826655" y="1021775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①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ミラージュビット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711D93-03B3-4F13-88EE-99359E9E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EBBE0BD-0E76-4383-B397-0725ECD3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5" y="1671419"/>
            <a:ext cx="4010766" cy="2256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D3E3041-DF03-43AA-89EA-39A6A916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356" y="3992345"/>
            <a:ext cx="4010765" cy="2256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9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72</Words>
  <Application>Microsoft Office PowerPoint</Application>
  <PresentationFormat>ワイド画面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BIZ UDP明朝 Medium</vt:lpstr>
      <vt:lpstr>HGS明朝E</vt:lpstr>
      <vt:lpstr>游ゴシック</vt:lpstr>
      <vt:lpstr>Arial</vt:lpstr>
      <vt:lpstr>Garamond</vt:lpstr>
      <vt:lpstr>オーガニック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5</cp:revision>
  <dcterms:created xsi:type="dcterms:W3CDTF">2024-02-21T04:49:30Z</dcterms:created>
  <dcterms:modified xsi:type="dcterms:W3CDTF">2024-02-21T07:39:35Z</dcterms:modified>
</cp:coreProperties>
</file>