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2" r:id="rId4"/>
    <p:sldId id="258" r:id="rId5"/>
    <p:sldId id="257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1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100" d="100"/>
          <a:sy n="100" d="100"/>
        </p:scale>
        <p:origin x="-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4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2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9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1FD508-957D-4871-83BC-2C400027228D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2FEBF4-6057-4B34-84DD-1A629A05D97F}"/>
              </a:ext>
            </a:extLst>
          </p:cNvPr>
          <p:cNvSpPr txBox="1"/>
          <p:nvPr/>
        </p:nvSpPr>
        <p:spPr>
          <a:xfrm>
            <a:off x="196267" y="1186919"/>
            <a:ext cx="889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光神話 パルテナの鏡　再現ゲーム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C2AF0-6AFD-41C6-BF7A-165B5E0C6AD4}"/>
              </a:ext>
            </a:extLst>
          </p:cNvPr>
          <p:cNvSpPr txBox="1"/>
          <p:nvPr/>
        </p:nvSpPr>
        <p:spPr>
          <a:xfrm>
            <a:off x="2489523" y="2591094"/>
            <a:ext cx="431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>
                <a:solidFill>
                  <a:schemeClr val="bg1"/>
                </a:solidFill>
              </a:rPr>
              <a:t>このゲームを作る理由・コンセプト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D0525D2-021C-4533-9296-8CDB10F1E6DC}"/>
              </a:ext>
            </a:extLst>
          </p:cNvPr>
          <p:cNvSpPr/>
          <p:nvPr/>
        </p:nvSpPr>
        <p:spPr>
          <a:xfrm>
            <a:off x="427467" y="3429000"/>
            <a:ext cx="2784955" cy="6621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自分の得意分野を探す為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173B67-9F04-4FBD-91AC-0EEA12C2837C}"/>
              </a:ext>
            </a:extLst>
          </p:cNvPr>
          <p:cNvSpPr/>
          <p:nvPr/>
        </p:nvSpPr>
        <p:spPr>
          <a:xfrm>
            <a:off x="4554991" y="3429000"/>
            <a:ext cx="2968176" cy="6621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色々なゲームジャンルの製作経験を積む</a:t>
            </a:r>
            <a:endParaRPr lang="en-US" altLang="ja-JP" sz="18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354D5CF-C7E1-4565-9424-7B3F57098B79}"/>
              </a:ext>
            </a:extLst>
          </p:cNvPr>
          <p:cNvSpPr/>
          <p:nvPr/>
        </p:nvSpPr>
        <p:spPr>
          <a:xfrm>
            <a:off x="2172060" y="4563806"/>
            <a:ext cx="3577775" cy="11072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今回は</a:t>
            </a:r>
            <a:r>
              <a:rPr lang="en-US" altLang="ja-JP" sz="1800" dirty="0"/>
              <a:t>2D</a:t>
            </a:r>
            <a:r>
              <a:rPr lang="ja-JP" altLang="en-US" sz="1800" dirty="0"/>
              <a:t>スクロールアクション</a:t>
            </a:r>
            <a:endParaRPr lang="en-US" altLang="ja-JP" sz="1800" dirty="0"/>
          </a:p>
          <a:p>
            <a:pPr algn="ctr"/>
            <a:r>
              <a:rPr lang="ja-JP" altLang="en-US" sz="1800" dirty="0"/>
              <a:t>を制作し、必要な動作を一通り</a:t>
            </a:r>
            <a:endParaRPr lang="en-US" altLang="ja-JP" sz="1800" dirty="0"/>
          </a:p>
          <a:p>
            <a:pPr algn="ctr"/>
            <a:r>
              <a:rPr lang="ja-JP" altLang="en-US" sz="1800" dirty="0"/>
              <a:t>実装する</a:t>
            </a:r>
            <a:endParaRPr lang="en-US" altLang="ja-JP" sz="1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E34DD2-D825-4EF0-845E-15F2046D6587}"/>
              </a:ext>
            </a:extLst>
          </p:cNvPr>
          <p:cNvSpPr/>
          <p:nvPr/>
        </p:nvSpPr>
        <p:spPr>
          <a:xfrm>
            <a:off x="3596847" y="3563821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102FC4E-A1BB-47B7-9F03-DA811D14924B}"/>
              </a:ext>
            </a:extLst>
          </p:cNvPr>
          <p:cNvSpPr/>
          <p:nvPr/>
        </p:nvSpPr>
        <p:spPr>
          <a:xfrm rot="8317271">
            <a:off x="6137347" y="4363751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6E6FBC-B853-4571-99F7-334258D0D3A7}"/>
              </a:ext>
            </a:extLst>
          </p:cNvPr>
          <p:cNvSpPr txBox="1"/>
          <p:nvPr/>
        </p:nvSpPr>
        <p:spPr>
          <a:xfrm>
            <a:off x="9525964" y="3059668"/>
            <a:ext cx="23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イメージ色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黄色、白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D672FA-674B-4290-B1D7-80499397CE9E}"/>
              </a:ext>
            </a:extLst>
          </p:cNvPr>
          <p:cNvSpPr txBox="1"/>
          <p:nvPr/>
        </p:nvSpPr>
        <p:spPr>
          <a:xfrm>
            <a:off x="9525964" y="4173010"/>
            <a:ext cx="253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ターゲット層</a:t>
            </a:r>
            <a:r>
              <a:rPr kumimoji="1" lang="en-US" altLang="ja-JP" dirty="0"/>
              <a:t>…</a:t>
            </a:r>
          </a:p>
          <a:p>
            <a:r>
              <a:rPr kumimoji="1" lang="ja-JP" altLang="en-US" dirty="0"/>
              <a:t>・ゲームに慣れている十代後半～</a:t>
            </a:r>
          </a:p>
        </p:txBody>
      </p:sp>
    </p:spTree>
    <p:extLst>
      <p:ext uri="{BB962C8B-B14F-4D97-AF65-F5344CB8AC3E}">
        <p14:creationId xmlns:p14="http://schemas.microsoft.com/office/powerpoint/2010/main" val="29186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21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6036D6-D048-4125-9BED-B2D4A75C7F5C}"/>
              </a:ext>
            </a:extLst>
          </p:cNvPr>
          <p:cNvSpPr txBox="1"/>
          <p:nvPr/>
        </p:nvSpPr>
        <p:spPr>
          <a:xfrm>
            <a:off x="1704344" y="1663086"/>
            <a:ext cx="53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プレイヤーを操作して敵を攻撃しながら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ゴールへ向かう、横スクロールアクションゲーム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BF952-1312-4F58-836B-DA5C751222D9}"/>
              </a:ext>
            </a:extLst>
          </p:cNvPr>
          <p:cNvSpPr txBox="1"/>
          <p:nvPr/>
        </p:nvSpPr>
        <p:spPr>
          <a:xfrm>
            <a:off x="835568" y="3798329"/>
            <a:ext cx="335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ステージ数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冥府界</a:t>
            </a:r>
            <a:endParaRPr lang="en-US" altLang="ja-JP" b="0" i="0" dirty="0">
              <a:solidFill>
                <a:srgbClr val="202122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50C7E-D579-4C3D-82EB-186BB5F9A68C}"/>
              </a:ext>
            </a:extLst>
          </p:cNvPr>
          <p:cNvSpPr txBox="1"/>
          <p:nvPr/>
        </p:nvSpPr>
        <p:spPr>
          <a:xfrm>
            <a:off x="5466116" y="3105833"/>
            <a:ext cx="3078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操作方法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キーボード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・十字キー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Z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Space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</a:p>
        </p:txBody>
      </p:sp>
    </p:spTree>
    <p:extLst>
      <p:ext uri="{BB962C8B-B14F-4D97-AF65-F5344CB8AC3E}">
        <p14:creationId xmlns:p14="http://schemas.microsoft.com/office/powerpoint/2010/main" val="6640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09EA39-008E-42DE-A802-5C2787347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5" t="36129" r="57830" b="12833"/>
          <a:stretch/>
        </p:blipFill>
        <p:spPr>
          <a:xfrm>
            <a:off x="477427" y="2650826"/>
            <a:ext cx="1226917" cy="20890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442B3A-400E-4F86-8304-E418CB822C57}"/>
              </a:ext>
            </a:extLst>
          </p:cNvPr>
          <p:cNvSpPr txBox="1"/>
          <p:nvPr/>
        </p:nvSpPr>
        <p:spPr>
          <a:xfrm>
            <a:off x="196266" y="2015131"/>
            <a:ext cx="17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プレイヤー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仮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1C4069E-0BE8-43A6-86E3-BAC5ECCB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21" y="1115845"/>
            <a:ext cx="1585686" cy="118751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47EAD0-1CA1-434A-A5FE-FAC20A5316F0}"/>
              </a:ext>
            </a:extLst>
          </p:cNvPr>
          <p:cNvSpPr txBox="1"/>
          <p:nvPr/>
        </p:nvSpPr>
        <p:spPr>
          <a:xfrm>
            <a:off x="6150636" y="5215931"/>
            <a:ext cx="154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決定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C7852E-BC52-483A-95F2-34F37131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1" y="2683256"/>
            <a:ext cx="693006" cy="7049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CA99A-969E-4F7A-8CC4-005EF8E680FF}"/>
              </a:ext>
            </a:extLst>
          </p:cNvPr>
          <p:cNvSpPr txBox="1"/>
          <p:nvPr/>
        </p:nvSpPr>
        <p:spPr>
          <a:xfrm>
            <a:off x="5736517" y="1247939"/>
            <a:ext cx="2375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左右キー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左右移動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上キー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  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上向き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下キー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  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しゃがむ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05B841-E81A-4F8A-BF9A-44ECF644C37B}"/>
              </a:ext>
            </a:extLst>
          </p:cNvPr>
          <p:cNvSpPr txBox="1"/>
          <p:nvPr/>
        </p:nvSpPr>
        <p:spPr>
          <a:xfrm>
            <a:off x="5813052" y="2851067"/>
            <a:ext cx="22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Z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キー・・・    ジャンプ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0F78AB7-D01D-4AA9-961E-0142ED223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71" y="3866048"/>
            <a:ext cx="2386584" cy="5486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2B8EE0-EA10-4988-81DD-339957A5BB3A}"/>
              </a:ext>
            </a:extLst>
          </p:cNvPr>
          <p:cNvSpPr txBox="1"/>
          <p:nvPr/>
        </p:nvSpPr>
        <p:spPr>
          <a:xfrm>
            <a:off x="5857420" y="3935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Space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D69937A-EF5E-4FF2-B4AE-826ABEC79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63" y="5094455"/>
            <a:ext cx="609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7EF3D930-56FC-4489-8522-1E18245B3B28}"/>
              </a:ext>
            </a:extLst>
          </p:cNvPr>
          <p:cNvSpPr/>
          <p:nvPr/>
        </p:nvSpPr>
        <p:spPr>
          <a:xfrm>
            <a:off x="3640685" y="2033726"/>
            <a:ext cx="694481" cy="4869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A8337C-63AE-4D2E-8C26-5A224BE89B5E}"/>
              </a:ext>
            </a:extLst>
          </p:cNvPr>
          <p:cNvSpPr/>
          <p:nvPr/>
        </p:nvSpPr>
        <p:spPr>
          <a:xfrm>
            <a:off x="365049" y="3536319"/>
            <a:ext cx="2847373" cy="15278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6CDD08-4E36-4442-9071-F6DF7B2BEC98}"/>
              </a:ext>
            </a:extLst>
          </p:cNvPr>
          <p:cNvSpPr txBox="1"/>
          <p:nvPr/>
        </p:nvSpPr>
        <p:spPr>
          <a:xfrm>
            <a:off x="793312" y="3715473"/>
            <a:ext cx="1990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F9B769A-19ED-42C3-B9ED-07A3D99B719F}"/>
              </a:ext>
            </a:extLst>
          </p:cNvPr>
          <p:cNvSpPr/>
          <p:nvPr/>
        </p:nvSpPr>
        <p:spPr>
          <a:xfrm>
            <a:off x="365049" y="1423686"/>
            <a:ext cx="2847373" cy="15278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6B4A9C-09C6-4F4E-8893-B646B7A33611}"/>
              </a:ext>
            </a:extLst>
          </p:cNvPr>
          <p:cNvSpPr txBox="1"/>
          <p:nvPr/>
        </p:nvSpPr>
        <p:spPr>
          <a:xfrm>
            <a:off x="1026516" y="1553659"/>
            <a:ext cx="152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9574D5-B09B-47E9-97C3-A00896C8EF8F}"/>
              </a:ext>
            </a:extLst>
          </p:cNvPr>
          <p:cNvSpPr txBox="1"/>
          <p:nvPr/>
        </p:nvSpPr>
        <p:spPr>
          <a:xfrm>
            <a:off x="1318074" y="2138434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操作説明</a:t>
            </a:r>
            <a:endParaRPr kumimoji="0" lang="ja-JP" altLang="ja-JP" sz="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D72BAB-53BB-4761-BE2C-215BE186B33C}"/>
              </a:ext>
            </a:extLst>
          </p:cNvPr>
          <p:cNvSpPr txBox="1"/>
          <p:nvPr/>
        </p:nvSpPr>
        <p:spPr>
          <a:xfrm>
            <a:off x="1318074" y="2405241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ゲームスタート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4A618D6-C6E9-448E-BA07-EC18C8BA5BA8}"/>
              </a:ext>
            </a:extLst>
          </p:cNvPr>
          <p:cNvSpPr txBox="1"/>
          <p:nvPr/>
        </p:nvSpPr>
        <p:spPr>
          <a:xfrm>
            <a:off x="1318074" y="2670813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ゲームを終わる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B300E9-F110-4895-B7D3-6D2D2EE7D33C}"/>
              </a:ext>
            </a:extLst>
          </p:cNvPr>
          <p:cNvSpPr/>
          <p:nvPr/>
        </p:nvSpPr>
        <p:spPr>
          <a:xfrm>
            <a:off x="4763429" y="1423686"/>
            <a:ext cx="2847373" cy="15278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0C11C5-28F3-4C7A-97DC-D0A06D28E03C}"/>
              </a:ext>
            </a:extLst>
          </p:cNvPr>
          <p:cNvSpPr txBox="1"/>
          <p:nvPr/>
        </p:nvSpPr>
        <p:spPr>
          <a:xfrm>
            <a:off x="5424896" y="1553659"/>
            <a:ext cx="152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D3F330-CAE0-4C64-90CF-39D23A16C6E7}"/>
              </a:ext>
            </a:extLst>
          </p:cNvPr>
          <p:cNvSpPr txBox="1"/>
          <p:nvPr/>
        </p:nvSpPr>
        <p:spPr>
          <a:xfrm>
            <a:off x="5716454" y="2138434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操作説明</a:t>
            </a:r>
            <a:endParaRPr kumimoji="0" lang="ja-JP" altLang="ja-JP" sz="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5FB46F-52C4-4098-8301-154C2BCBE548}"/>
              </a:ext>
            </a:extLst>
          </p:cNvPr>
          <p:cNvSpPr txBox="1"/>
          <p:nvPr/>
        </p:nvSpPr>
        <p:spPr>
          <a:xfrm>
            <a:off x="5716454" y="2405241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ゲームスタート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3D60C07-8721-4896-BC02-1BDA4AEC2602}"/>
              </a:ext>
            </a:extLst>
          </p:cNvPr>
          <p:cNvSpPr txBox="1"/>
          <p:nvPr/>
        </p:nvSpPr>
        <p:spPr>
          <a:xfrm>
            <a:off x="5716454" y="2670813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ゲームを終わる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9B8EE8D-00AA-4E5A-943E-0A3D33A48D99}"/>
              </a:ext>
            </a:extLst>
          </p:cNvPr>
          <p:cNvSpPr/>
          <p:nvPr/>
        </p:nvSpPr>
        <p:spPr>
          <a:xfrm>
            <a:off x="5334560" y="1459608"/>
            <a:ext cx="1705109" cy="145601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左右キー</a:t>
            </a:r>
            <a:r>
              <a:rPr kumimoji="1" lang="en-US" altLang="ja-JP" sz="1100" dirty="0"/>
              <a:t>…</a:t>
            </a:r>
            <a:r>
              <a:rPr kumimoji="1" lang="ja-JP" altLang="en-US" sz="1100" dirty="0"/>
              <a:t>左右移動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Z</a:t>
            </a:r>
            <a:r>
              <a:rPr kumimoji="1" lang="ja-JP" altLang="en-US" sz="1100" dirty="0"/>
              <a:t>キー</a:t>
            </a:r>
            <a:r>
              <a:rPr kumimoji="1" lang="en-US" altLang="ja-JP" sz="1100" dirty="0"/>
              <a:t>…</a:t>
            </a:r>
            <a:r>
              <a:rPr kumimoji="1" lang="ja-JP" altLang="en-US" sz="1100" dirty="0"/>
              <a:t>ジャンプ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Space</a:t>
            </a:r>
            <a:r>
              <a:rPr kumimoji="1" lang="ja-JP" altLang="en-US" sz="1100" dirty="0"/>
              <a:t>キー</a:t>
            </a:r>
            <a:r>
              <a:rPr kumimoji="1" lang="en-US" altLang="ja-JP" sz="1100" dirty="0"/>
              <a:t>…</a:t>
            </a:r>
            <a:r>
              <a:rPr kumimoji="1" lang="ja-JP" altLang="en-US" sz="1100" dirty="0"/>
              <a:t>攻撃</a:t>
            </a:r>
            <a:endParaRPr kumimoji="1" lang="en-US" altLang="ja-JP" sz="1100" dirty="0"/>
          </a:p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900" dirty="0"/>
              <a:t>左右上下キー</a:t>
            </a:r>
            <a:r>
              <a:rPr kumimoji="1" lang="en-US" altLang="ja-JP" sz="900" dirty="0"/>
              <a:t>…</a:t>
            </a:r>
            <a:r>
              <a:rPr kumimoji="1" lang="ja-JP" altLang="en-US" sz="900" dirty="0"/>
              <a:t>カーソル移動</a:t>
            </a:r>
            <a:r>
              <a:rPr kumimoji="1" lang="en-US" altLang="ja-JP" sz="900" dirty="0"/>
              <a:t>A</a:t>
            </a:r>
            <a:r>
              <a:rPr kumimoji="1" lang="ja-JP" altLang="en-US" sz="900" dirty="0"/>
              <a:t>キー</a:t>
            </a:r>
            <a:r>
              <a:rPr kumimoji="1" lang="en-US" altLang="ja-JP" sz="900" dirty="0"/>
              <a:t>…</a:t>
            </a:r>
            <a:r>
              <a:rPr kumimoji="1" lang="ja-JP" altLang="en-US" sz="900" dirty="0"/>
              <a:t>決定</a:t>
            </a:r>
            <a:endParaRPr kumimoji="1"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sz="900" dirty="0"/>
              <a:t>戻る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3457E93-E8AF-4FB2-9FE8-165691C7397A}"/>
              </a:ext>
            </a:extLst>
          </p:cNvPr>
          <p:cNvSpPr txBox="1"/>
          <p:nvPr/>
        </p:nvSpPr>
        <p:spPr>
          <a:xfrm>
            <a:off x="1318074" y="4277730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操作説明</a:t>
            </a:r>
            <a:endParaRPr kumimoji="0" lang="ja-JP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B4DADC-9419-4198-AEDB-F8820220AF68}"/>
              </a:ext>
            </a:extLst>
          </p:cNvPr>
          <p:cNvSpPr txBox="1"/>
          <p:nvPr/>
        </p:nvSpPr>
        <p:spPr>
          <a:xfrm>
            <a:off x="1318074" y="4544537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ゲームスタート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794C72-ACAE-45D8-A6B7-E12038353830}"/>
              </a:ext>
            </a:extLst>
          </p:cNvPr>
          <p:cNvSpPr txBox="1"/>
          <p:nvPr/>
        </p:nvSpPr>
        <p:spPr>
          <a:xfrm>
            <a:off x="1318074" y="4810109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ゲームを終わる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189908-00C0-4AF3-8DAA-989EC58F42AD}"/>
              </a:ext>
            </a:extLst>
          </p:cNvPr>
          <p:cNvSpPr/>
          <p:nvPr/>
        </p:nvSpPr>
        <p:spPr>
          <a:xfrm>
            <a:off x="4763429" y="3536319"/>
            <a:ext cx="2847373" cy="15278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C46C73-3E4A-46BE-9E5A-D3B40EA4C649}"/>
              </a:ext>
            </a:extLst>
          </p:cNvPr>
          <p:cNvSpPr/>
          <p:nvPr/>
        </p:nvSpPr>
        <p:spPr>
          <a:xfrm>
            <a:off x="4763429" y="3536319"/>
            <a:ext cx="571131" cy="1527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B8E42FF-3643-49D0-B045-6BBF58E84B6F}"/>
              </a:ext>
            </a:extLst>
          </p:cNvPr>
          <p:cNvSpPr/>
          <p:nvPr/>
        </p:nvSpPr>
        <p:spPr>
          <a:xfrm>
            <a:off x="7039671" y="3536319"/>
            <a:ext cx="571131" cy="1527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70D7FC-D283-4227-8F0D-84B86AB2F538}"/>
              </a:ext>
            </a:extLst>
          </p:cNvPr>
          <p:cNvSpPr txBox="1"/>
          <p:nvPr/>
        </p:nvSpPr>
        <p:spPr>
          <a:xfrm>
            <a:off x="5424896" y="3536319"/>
            <a:ext cx="152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43A7EC8-FE23-4370-916C-071885E6DD68}"/>
              </a:ext>
            </a:extLst>
          </p:cNvPr>
          <p:cNvSpPr txBox="1"/>
          <p:nvPr/>
        </p:nvSpPr>
        <p:spPr>
          <a:xfrm>
            <a:off x="5716454" y="4208230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操作説明</a:t>
            </a:r>
            <a:endParaRPr kumimoji="0" lang="ja-JP" altLang="ja-JP" sz="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893C068-2F26-4589-BC5B-4DD360A34620}"/>
              </a:ext>
            </a:extLst>
          </p:cNvPr>
          <p:cNvSpPr txBox="1"/>
          <p:nvPr/>
        </p:nvSpPr>
        <p:spPr>
          <a:xfrm>
            <a:off x="5716454" y="4475037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ゲームスタート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38E169-8C17-4E78-A857-FFC5296D4612}"/>
              </a:ext>
            </a:extLst>
          </p:cNvPr>
          <p:cNvSpPr txBox="1"/>
          <p:nvPr/>
        </p:nvSpPr>
        <p:spPr>
          <a:xfrm>
            <a:off x="5716454" y="4740609"/>
            <a:ext cx="941322" cy="230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ゲームを終わる</a:t>
            </a:r>
          </a:p>
        </p:txBody>
      </p:sp>
    </p:spTree>
    <p:extLst>
      <p:ext uri="{BB962C8B-B14F-4D97-AF65-F5344CB8AC3E}">
        <p14:creationId xmlns:p14="http://schemas.microsoft.com/office/powerpoint/2010/main" val="36318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5EF24-3503-44F5-A7B2-FFBC3368997C}"/>
              </a:ext>
            </a:extLst>
          </p:cNvPr>
          <p:cNvSpPr txBox="1"/>
          <p:nvPr/>
        </p:nvSpPr>
        <p:spPr>
          <a:xfrm>
            <a:off x="198840" y="1024039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使用するギミック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F0C454-2881-4A2A-B784-7CA57812CDF2}"/>
              </a:ext>
            </a:extLst>
          </p:cNvPr>
          <p:cNvSpPr txBox="1"/>
          <p:nvPr/>
        </p:nvSpPr>
        <p:spPr>
          <a:xfrm>
            <a:off x="196267" y="1418946"/>
            <a:ext cx="49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・縦横スクロール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一度進んだら戻れない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→画面外に落下したら死亡</a:t>
            </a:r>
            <a:endParaRPr kumimoji="1" lang="en-US" altLang="ja-JP" dirty="0"/>
          </a:p>
          <a:p>
            <a:r>
              <a:rPr kumimoji="1" lang="ja-JP" altLang="en-US" dirty="0"/>
              <a:t>・左右壁のすり抜け</a:t>
            </a:r>
            <a:endParaRPr kumimoji="1" lang="en-US" altLang="ja-JP" dirty="0"/>
          </a:p>
          <a:p>
            <a:r>
              <a:rPr kumimoji="1" lang="ja-JP" altLang="en-US" dirty="0"/>
              <a:t>・下から上にすり抜ける床</a:t>
            </a:r>
            <a:endParaRPr kumimoji="1" lang="en-US" altLang="ja-JP" dirty="0"/>
          </a:p>
          <a:p>
            <a:r>
              <a:rPr lang="ja-JP" altLang="en-US" dirty="0"/>
              <a:t>・マップ中にある扉から個別部屋への移動</a:t>
            </a:r>
            <a:endParaRPr lang="en-US" altLang="ja-JP" dirty="0"/>
          </a:p>
          <a:p>
            <a:r>
              <a:rPr kumimoji="1" lang="ja-JP" altLang="en-US" dirty="0"/>
              <a:t>　→ショップ要素</a:t>
            </a:r>
            <a:endParaRPr kumimoji="1" lang="en-US" altLang="ja-JP" dirty="0"/>
          </a:p>
          <a:p>
            <a:r>
              <a:rPr lang="ja-JP" altLang="en-US" dirty="0"/>
              <a:t>・氷の床は滑る</a:t>
            </a:r>
            <a:endParaRPr kumimoji="1" lang="en-US" altLang="ja-JP" dirty="0"/>
          </a:p>
          <a:p>
            <a:r>
              <a:rPr kumimoji="1" lang="ja-JP" altLang="en-US" dirty="0"/>
              <a:t>・移動する床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6E2D68-B572-4D9E-8F3A-5CD9256FA3DF}"/>
              </a:ext>
            </a:extLst>
          </p:cNvPr>
          <p:cNvSpPr txBox="1"/>
          <p:nvPr/>
        </p:nvSpPr>
        <p:spPr>
          <a:xfrm>
            <a:off x="6818958" y="1024039"/>
            <a:ext cx="4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B1D08D-8752-46DF-AB06-2C7EC0DE557A}"/>
              </a:ext>
            </a:extLst>
          </p:cNvPr>
          <p:cNvSpPr txBox="1"/>
          <p:nvPr/>
        </p:nvSpPr>
        <p:spPr>
          <a:xfrm>
            <a:off x="286800" y="4313506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アイテムギミック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4FA493-75CB-4C39-8F33-542C55BF7AC6}"/>
              </a:ext>
            </a:extLst>
          </p:cNvPr>
          <p:cNvSpPr txBox="1"/>
          <p:nvPr/>
        </p:nvSpPr>
        <p:spPr>
          <a:xfrm>
            <a:off x="230856" y="4704396"/>
            <a:ext cx="336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・ハートを取ると体力回復</a:t>
            </a:r>
            <a:endParaRPr lang="en-US" altLang="ja-JP" dirty="0"/>
          </a:p>
          <a:p>
            <a:r>
              <a:rPr lang="ja-JP" altLang="en-US" dirty="0"/>
              <a:t>・竪琴を取ると敵が鍵になる</a:t>
            </a:r>
            <a:endParaRPr lang="en-US" altLang="ja-JP" dirty="0"/>
          </a:p>
          <a:p>
            <a:r>
              <a:rPr lang="ja-JP" altLang="en-US" dirty="0"/>
              <a:t>・ワインを取ると体力が回復する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A16EA4-9BA9-4D13-9013-8B994037DC39}"/>
              </a:ext>
            </a:extLst>
          </p:cNvPr>
          <p:cNvSpPr txBox="1"/>
          <p:nvPr/>
        </p:nvSpPr>
        <p:spPr>
          <a:xfrm>
            <a:off x="6672217" y="1393371"/>
            <a:ext cx="509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・死神が向いている方向にプレイヤーがいたら部下を呼ぶ</a:t>
            </a:r>
            <a:endParaRPr lang="en-US" altLang="ja-JP" dirty="0"/>
          </a:p>
          <a:p>
            <a:r>
              <a:rPr lang="ja-JP" altLang="en-US" dirty="0"/>
              <a:t>・蛇は地面を歩いて移動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・敵が出てくる壺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(2</a:t>
            </a:r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－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1)</a:t>
            </a: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・下から跳ねてくる敵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・上から落ちてくる敵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90DFC4-15E7-471F-9C50-D14432928683}"/>
              </a:ext>
            </a:extLst>
          </p:cNvPr>
          <p:cNvSpPr txBox="1"/>
          <p:nvPr/>
        </p:nvSpPr>
        <p:spPr>
          <a:xfrm>
            <a:off x="5762171" y="4128840"/>
            <a:ext cx="105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スコア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27A5C2-EC94-444E-9DD3-E6E614A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4569358"/>
            <a:ext cx="594443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4B0F36-F305-4D1A-9557-D6AD2F680EB1}"/>
              </a:ext>
            </a:extLst>
          </p:cNvPr>
          <p:cNvSpPr txBox="1"/>
          <p:nvPr/>
        </p:nvSpPr>
        <p:spPr>
          <a:xfrm>
            <a:off x="317801" y="543504"/>
            <a:ext cx="2773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マップ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992C9F-2DF0-41DB-B84B-C1054D22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750"/>
            <a:ext cx="5844250" cy="58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3DEB8D-76EA-442B-83B2-5DD0EF827C0B}"/>
              </a:ext>
            </a:extLst>
          </p:cNvPr>
          <p:cNvSpPr txBox="1"/>
          <p:nvPr/>
        </p:nvSpPr>
        <p:spPr>
          <a:xfrm>
            <a:off x="686728" y="1028343"/>
            <a:ext cx="189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A494B-FC40-4263-9B8E-D70677401058}"/>
              </a:ext>
            </a:extLst>
          </p:cNvPr>
          <p:cNvSpPr txBox="1"/>
          <p:nvPr/>
        </p:nvSpPr>
        <p:spPr>
          <a:xfrm>
            <a:off x="290295" y="1397675"/>
            <a:ext cx="4583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ギミック</a:t>
            </a:r>
            <a:endParaRPr lang="en-US" altLang="ja-JP" dirty="0"/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・スクロールは上スクロール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・扉に当たると別の部屋に移動し、中で敵と戦う。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　また、壺がある部屋に移動し壺を壊してアイテムを取得できる。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・下からすり抜けられる床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3C2CC1-6337-486F-8C85-3DCD40E624AF}"/>
              </a:ext>
            </a:extLst>
          </p:cNvPr>
          <p:cNvSpPr txBox="1"/>
          <p:nvPr/>
        </p:nvSpPr>
        <p:spPr>
          <a:xfrm>
            <a:off x="5603075" y="1536174"/>
            <a:ext cx="578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エネミー</a:t>
            </a:r>
            <a:endParaRPr kumimoji="1" lang="en-US" altLang="ja-JP" dirty="0"/>
          </a:p>
          <a:p>
            <a:r>
              <a:rPr lang="ja-JP" altLang="en-US" dirty="0"/>
              <a:t>・蛇は上の地面から歩いて落下してくる。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kumimoji="1" lang="ja-JP" altLang="en-US" dirty="0"/>
              <a:t>・</a:t>
            </a:r>
            <a:r>
              <a:rPr lang="ja-JP" altLang="en-US" dirty="0"/>
              <a:t>死神が向いている方向にプレイヤーがいたら部下を呼ぶ</a:t>
            </a:r>
            <a:r>
              <a:rPr lang="en-US" altLang="ja-JP" dirty="0"/>
              <a:t>(4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・歩いている位置に突然下から炎のような敵が現れる。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F71ED8-64F3-4421-9371-B69D803F5D7C}"/>
              </a:ext>
            </a:extLst>
          </p:cNvPr>
          <p:cNvSpPr txBox="1"/>
          <p:nvPr/>
        </p:nvSpPr>
        <p:spPr>
          <a:xfrm>
            <a:off x="3212422" y="3899907"/>
            <a:ext cx="578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</a:t>
            </a:r>
            <a:endParaRPr kumimoji="1" lang="en-US" altLang="ja-JP" dirty="0"/>
          </a:p>
          <a:p>
            <a:r>
              <a:rPr kumimoji="1" lang="ja-JP" altLang="en-US" dirty="0"/>
              <a:t>・竪琴を拾うと一定時間敵が鍵になる。</a:t>
            </a:r>
            <a:endParaRPr kumimoji="1" lang="en-US" altLang="ja-JP" dirty="0"/>
          </a:p>
          <a:p>
            <a:r>
              <a:rPr kumimoji="1" lang="ja-JP" altLang="en-US" dirty="0"/>
              <a:t>・敵を倒すとハート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もしくはハートの欠片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が落ちる</a:t>
            </a:r>
            <a:endParaRPr kumimoji="1" lang="en-US" altLang="ja-JP" dirty="0"/>
          </a:p>
          <a:p>
            <a:r>
              <a:rPr lang="ja-JP" altLang="en-US" dirty="0"/>
              <a:t>ハートを取るとスコアが上がり、次のステージでの</a:t>
            </a:r>
            <a:r>
              <a:rPr lang="en-US" altLang="ja-JP" dirty="0"/>
              <a:t>HP</a:t>
            </a:r>
            <a:r>
              <a:rPr lang="ja-JP" altLang="en-US" dirty="0"/>
              <a:t>上限が上がる。</a:t>
            </a:r>
            <a:endParaRPr kumimoji="1" lang="en-US" altLang="ja-JP" dirty="0"/>
          </a:p>
          <a:p>
            <a:r>
              <a:rPr lang="ja-JP" altLang="en-US" dirty="0"/>
              <a:t>・ワインを取ると</a:t>
            </a:r>
            <a:r>
              <a:rPr lang="en-US" altLang="ja-JP" dirty="0"/>
              <a:t>HP</a:t>
            </a:r>
            <a:r>
              <a:rPr lang="ja-JP" altLang="en-US" dirty="0"/>
              <a:t>が回復する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32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B7617-D591-4C9A-9D84-5BB63DF44A24}"/>
              </a:ext>
            </a:extLst>
          </p:cNvPr>
          <p:cNvSpPr txBox="1"/>
          <p:nvPr/>
        </p:nvSpPr>
        <p:spPr>
          <a:xfrm>
            <a:off x="3212422" y="1625465"/>
            <a:ext cx="529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なんで作りたいの？</a:t>
            </a:r>
            <a:r>
              <a:rPr kumimoji="1" lang="en-US" altLang="ja-JP" dirty="0"/>
              <a:t>(</a:t>
            </a:r>
            <a:r>
              <a:rPr kumimoji="1" lang="ja-JP" altLang="en-US" dirty="0"/>
              <a:t>なぜこの作品？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プログラム処理の経験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どんな要素があるから、どんな管理で処理したか</a:t>
            </a:r>
            <a:endParaRPr kumimoji="1" lang="en-US" altLang="ja-JP" dirty="0"/>
          </a:p>
          <a:p>
            <a:r>
              <a:rPr lang="ja-JP" altLang="en-US" dirty="0"/>
              <a:t>ショップ、敵の移動、マップ外の死亡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1C3F62-92FE-4327-8FE4-58FC224FC0DA}"/>
              </a:ext>
            </a:extLst>
          </p:cNvPr>
          <p:cNvSpPr txBox="1"/>
          <p:nvPr/>
        </p:nvSpPr>
        <p:spPr>
          <a:xfrm>
            <a:off x="2711967" y="3734952"/>
            <a:ext cx="549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死んだら</a:t>
            </a:r>
            <a:endParaRPr kumimoji="1" lang="en-US" altLang="ja-JP" dirty="0"/>
          </a:p>
          <a:p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「ﾔﾗﾚﾁｬｯﾀ」と表示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コンテニューする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ステージの最初からやり直し</a:t>
            </a:r>
            <a:endParaRPr lang="en-US" altLang="ja-JP" dirty="0"/>
          </a:p>
          <a:p>
            <a:r>
              <a:rPr kumimoji="1" lang="ja-JP" altLang="en-US" dirty="0"/>
              <a:t>セーブする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ステージの最初の地点を保存し終了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9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9376704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594</TotalTime>
  <Words>600</Words>
  <Application>Microsoft Office PowerPoint</Application>
  <PresentationFormat>ワイド画面</PresentationFormat>
  <Paragraphs>109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UDP明朝 Medium</vt:lpstr>
      <vt:lpstr>BIZ UD明朝 Medium</vt:lpstr>
      <vt:lpstr>ヒラギノ角ゴ Pro W3</vt:lpstr>
      <vt:lpstr>Arial</vt:lpstr>
      <vt:lpstr>Corbel</vt:lpstr>
      <vt:lpstr>Wingdings 2</vt:lpstr>
      <vt:lpstr>フレーム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39</cp:revision>
  <dcterms:created xsi:type="dcterms:W3CDTF">2023-11-09T01:32:45Z</dcterms:created>
  <dcterms:modified xsi:type="dcterms:W3CDTF">2024-01-17T07:41:03Z</dcterms:modified>
</cp:coreProperties>
</file>