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17D98-9B03-41B6-BAD7-A4F574EBE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593008-0740-4781-84C4-2B97B78F3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07421A-FF03-4A68-B836-C5E71196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934CBE-15AE-43BE-97A0-ED12821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6E600-30E4-4E01-9407-AF13883C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3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63670-83A6-40F5-B126-0D676B23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AD337D-97E0-4183-9628-7498B30D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89F106-44EE-4E94-9223-40D8B32F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DBFE-BCB3-4A69-9AB4-6439BE0E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20E96A-C61E-4382-B1D5-6496FC87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80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5203CB-830C-46E6-8D87-14BCB2EFC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CBD1A4-4C75-494A-ACD2-43E7C6B00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809E5-9067-487A-9230-7AD1C577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D1F259-DF53-40DB-B161-5D3909C3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32B8E-C49F-4E83-81F9-FF5112EB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85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C321E-816C-46DE-A821-7B0472BD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BD6DD9-8CA4-47F8-BD76-4B3CD29C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B9142A-40C3-4979-992E-F81ADD11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647E2C-46CF-4C95-9B52-C8B81DB5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1DF809-4471-4903-914C-B10D9C45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51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542E2-BD1B-4F77-80C1-47A27F92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356BC9-3313-4C1C-910E-0FC9F638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05945-370D-4453-89C9-2474DEA9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3671F-E9A7-4E92-9662-5A2B06ED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9A702-0424-47B3-B4F8-A1808855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0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0EED5-5077-4437-B6E9-43609F5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A92D3-7C39-4345-AC02-20DCA5A54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7946BF-BB45-434C-8C6D-06A395F5B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D5D03D-BA6E-43A8-8024-235272FC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74B855-D01C-43DB-B8A7-66DE581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6F7081-E6D0-468F-A529-B4B10AD1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7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0D328-242A-4E4A-9401-A03F6E7E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9A09E1-D563-4108-B93A-ADA24322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889D7B-9EB9-4751-938C-AF95EF6B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8403C7-2F18-4B4B-8099-41DF5160E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1D9C75-9D0E-4A97-94E3-B08D99292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7087A7-C67C-4D41-B813-115C0EF8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45614D-AE53-4BBB-9481-9FDC8F59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6070CF-1450-4A66-895D-2557A650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5ED77-0D78-4BAF-8E3E-79EAD3E4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4FD607-0103-4D33-9D32-D09DF6C3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F82B2E-C5C8-4B25-A67E-6E15A725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D11967-8896-4AF6-9F01-DBCEF53E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09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00AE8A-862D-4199-B38A-FC67EA22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CD9E5E-2660-400D-84DA-19F6F8DE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88245D-D725-43B1-8C78-05791F1F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83FB0-C8A1-41A1-89F4-C464660C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C05496-EFC5-47E1-9AE9-9CDC7B36B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9C9E1D-502C-4610-B4DF-00190583A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0B3604-9966-4596-B083-ED332E32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7FB46E-63BC-4A65-AEC7-70D72CBE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581BF-26B4-4BAF-B7C3-8713DCCF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15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64515-6D64-4DEA-A29C-48961880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645E9A-D70F-4EB3-B5E8-6EF22196B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89239F-C6CC-4D26-A51D-D41FF5297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5C8073-EF73-456D-B205-D8264E4E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F86E6E-5D91-4609-850E-31433B1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376A39-EB5E-4B29-8A7A-37C4378B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18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FF54FA-A589-4076-8E23-AEC7045F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EA4A02-2980-43A6-94A9-1611EB6F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348D1-7F88-449C-B578-3FC48C36C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4D9FBD-CB0D-447D-A5CD-C0D9323F6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9526A-8503-4FC8-B09D-91E9DD22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0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FDDA6-7D34-43AE-AE57-2C06FF6D0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就職作品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/>
              <a:t>名前未定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3BF214-4218-41B2-AB3F-76E38FE3D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就職作品 (名前未定)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1</cp:revision>
  <dcterms:created xsi:type="dcterms:W3CDTF">2024-09-18T07:50:47Z</dcterms:created>
  <dcterms:modified xsi:type="dcterms:W3CDTF">2024-09-18T07:51:15Z</dcterms:modified>
</cp:coreProperties>
</file>