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5" r:id="rId4"/>
    <p:sldId id="258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93" d="100"/>
          <a:sy n="93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zmV1WVtqGU?si=SVTgtqkkpFAillag&amp;t=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378144" y="834016"/>
            <a:ext cx="430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solidFill>
                  <a:schemeClr val="accent2">
                    <a:lumMod val="75000"/>
                  </a:schemeClr>
                </a:solidFill>
              </a:rPr>
              <a:t>Surpass </a:t>
            </a:r>
            <a:r>
              <a:rPr lang="en-US" altLang="ja-JP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Rite</a:t>
            </a:r>
            <a:endParaRPr kumimoji="1" lang="en-US" altLang="ja-JP" sz="5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517F9-EB66-4DD4-9E86-11064BB01345}"/>
              </a:ext>
            </a:extLst>
          </p:cNvPr>
          <p:cNvSpPr txBox="1"/>
          <p:nvPr/>
        </p:nvSpPr>
        <p:spPr>
          <a:xfrm>
            <a:off x="2440097" y="2248176"/>
            <a:ext cx="6916173" cy="34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アクションシューティング（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TPS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ターゲット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sz="1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CAPCOM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PC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使用ツール　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DxLib/C++/Unity/Effekseer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制作期間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月頭～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企業提出用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 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作品展示会用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目標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就職作品として提出できる作品を作る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参考ゲーム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3DS 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暗殺教室 アサシン育成計画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63" y="5473063"/>
            <a:ext cx="4674903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>
                <a:hlinkClick r:id="rId2"/>
              </a:rPr>
              <a:t>https://youtu.be/XzmV1WVtqGU?si=SVTgtqkkpFAillag&amp;t=19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ゲーム内の目的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FC49B5-D3E7-40A1-B25A-104871DA459D}"/>
              </a:ext>
            </a:extLst>
          </p:cNvPr>
          <p:cNvSpPr txBox="1"/>
          <p:nvPr/>
        </p:nvSpPr>
        <p:spPr>
          <a:xfrm>
            <a:off x="3155135" y="2111547"/>
            <a:ext cx="483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制限時間内に敵を倒す！</a:t>
            </a:r>
            <a:endParaRPr kumimoji="1" lang="en-US" altLang="ja-JP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倒し方を工夫しハイスコアを狙う</a:t>
            </a:r>
            <a:r>
              <a:rPr kumimoji="1" lang="en-US" altLang="ja-JP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</a:t>
            </a:r>
            <a:endParaRPr kumimoji="1" lang="ja-JP" altLang="en-US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1EF98A-60FC-4B7D-969E-C86224B9ED6B}"/>
              </a:ext>
            </a:extLst>
          </p:cNvPr>
          <p:cNvSpPr txBox="1"/>
          <p:nvPr/>
        </p:nvSpPr>
        <p:spPr>
          <a:xfrm>
            <a:off x="226916" y="42051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参考作品動画</a:t>
            </a:r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1593464" y="4466811"/>
            <a:ext cx="6887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ナイフでの近距離攻撃と数種類の遠距離攻撃で攻撃をする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拾ったアイテムを使用して罠を仕掛ける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罠にかかった状態でロックオンすると集中砲火で攻撃をする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ゲーム概要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F00CF7-C56B-489A-AD64-4BF6EECB6A66}"/>
              </a:ext>
            </a:extLst>
          </p:cNvPr>
          <p:cNvSpPr txBox="1"/>
          <p:nvPr/>
        </p:nvSpPr>
        <p:spPr>
          <a:xfrm>
            <a:off x="1703530" y="1503705"/>
            <a:ext cx="6667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・制限時間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分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の間に敵を倒しきる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攻撃手段はナイフ、銃、罠など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倒しきれたらゲームクリア、倒しきれなかったらゲームオーバー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・スコア機能有（残り時間、攻撃ポイント、プレイヤー残り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HP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の合計）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MAX4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人での協力プレイ（プレイヤー以外は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NPC…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マルチプレイ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5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1460324" y="1713061"/>
            <a:ext cx="77273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人によって遊び方を変えれる</a:t>
            </a:r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・遠くから銃で中～遠距離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・ナイフで近接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・罠コンボを狙う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・集中砲火で敵の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をガンガン減らす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・ハイスコアを目指した倒し方を探す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無し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複数人で連携を取り、敵を倒す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マルチプレイ用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・会敵したら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敵ココ！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といったアイコンを出して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協力プレイ感を出す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E104F-218E-4639-A4F7-A012C079D999}"/>
              </a:ext>
            </a:extLst>
          </p:cNvPr>
          <p:cNvSpPr txBox="1"/>
          <p:nvPr/>
        </p:nvSpPr>
        <p:spPr>
          <a:xfrm>
            <a:off x="226916" y="202592"/>
            <a:ext cx="806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ゲームのアピール　</a:t>
            </a:r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kumimoji="1" lang="ja-JP" altLang="en-US" sz="2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このゲーム何が楽しいの？）</a:t>
            </a:r>
            <a:endParaRPr kumimoji="1" lang="en-US" altLang="ja-JP" sz="2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7CA68-2CBD-4011-98DB-637B4D60F250}"/>
              </a:ext>
            </a:extLst>
          </p:cNvPr>
          <p:cNvSpPr txBox="1"/>
          <p:nvPr/>
        </p:nvSpPr>
        <p:spPr>
          <a:xfrm>
            <a:off x="1261004" y="4070421"/>
            <a:ext cx="932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外部データを使用する</a:t>
            </a:r>
            <a:endParaRPr kumimoji="1"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マップデータやアイテムなど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18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演出面のクオリティをこだわる</a:t>
            </a:r>
            <a:endParaRPr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en-US" altLang="ja-JP" dirty="0">
                <a:ea typeface="BIZ UD明朝 Medium" panose="02020500000000000000" pitchFamily="17" charset="-128"/>
              </a:rPr>
              <a:t>Effekseer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を使用してエフェクトを豪華にする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等身モデルを使用し、アニメーションの切り替えやブレンドをできるようにする</a:t>
            </a:r>
            <a:endParaRPr kumimoji="1" lang="en-US" altLang="ja-JP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（前回上手くいかなかったので）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19E3E7-6CE4-4995-AFDD-29248FFA47EC}"/>
              </a:ext>
            </a:extLst>
          </p:cNvPr>
          <p:cNvSpPr txBox="1"/>
          <p:nvPr/>
        </p:nvSpPr>
        <p:spPr>
          <a:xfrm>
            <a:off x="226916" y="202592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技術アピール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4D5F92-22EF-4E12-B3B7-0A611D3DCBBF}"/>
              </a:ext>
            </a:extLst>
          </p:cNvPr>
          <p:cNvSpPr txBox="1"/>
          <p:nvPr/>
        </p:nvSpPr>
        <p:spPr>
          <a:xfrm>
            <a:off x="1473411" y="874455"/>
            <a:ext cx="85972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敵の倒し方を幅広く作る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銃・罠等に種類を作り、様々なギミックが作れることをアピールする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3D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アクションゲームを作成する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 3D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の当たり判定ができることをアピールする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の挙動を作る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に力を入れる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F62AD4-D344-47AC-AEF5-BD04414EE1A9}"/>
              </a:ext>
            </a:extLst>
          </p:cNvPr>
          <p:cNvSpPr txBox="1"/>
          <p:nvPr/>
        </p:nvSpPr>
        <p:spPr>
          <a:xfrm>
            <a:off x="226916" y="35650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チャレンジしたいこと</a:t>
            </a:r>
          </a:p>
        </p:txBody>
      </p:sp>
    </p:spTree>
    <p:extLst>
      <p:ext uri="{BB962C8B-B14F-4D97-AF65-F5344CB8AC3E}">
        <p14:creationId xmlns:p14="http://schemas.microsoft.com/office/powerpoint/2010/main" val="30446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7" y="1580414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060106" y="1945523"/>
            <a:ext cx="561438" cy="139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9610766" y="1217081"/>
            <a:ext cx="372218" cy="797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8770594" y="2946139"/>
            <a:ext cx="1483452" cy="245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289180" y="1307399"/>
            <a:ext cx="599622" cy="298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529260" y="138750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151" y="2024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1988378" y="962594"/>
            <a:ext cx="19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117090" y="1038881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8998393" y="866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9610766" y="3159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011479" y="3605761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22347" y="2996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374660" y="603822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2646716" y="5559760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510648" y="345777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8712118" y="3860572"/>
            <a:ext cx="1541928" cy="386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3485368" y="6231493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412259" y="6005632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77437" y="5984381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2860086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9723688" y="4289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0" y="2684808"/>
            <a:ext cx="2726251" cy="1643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2726251" cy="164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07" y="2684808"/>
            <a:ext cx="2750202" cy="16416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076907" y="2255859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7944067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4667178" y="11850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201727" y="508948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ボタンで通常攻撃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使用武器の切り替えができる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076907" y="52125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罠を仕掛ける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使用罠の切り替えができる</a:t>
            </a:r>
            <a:endParaRPr kumimoji="1" lang="ja-JP" altLang="en-US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7865050" y="508948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敵が罠にかかっている間に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ロックオンをすると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539B8-F318-4D8E-A5D1-2405CE78189C}"/>
              </a:ext>
            </a:extLst>
          </p:cNvPr>
          <p:cNvSpPr txBox="1"/>
          <p:nvPr/>
        </p:nvSpPr>
        <p:spPr>
          <a:xfrm>
            <a:off x="803997" y="975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402F2-94B3-45CE-A5D5-80A3D400E856}"/>
              </a:ext>
            </a:extLst>
          </p:cNvPr>
          <p:cNvSpPr txBox="1"/>
          <p:nvPr/>
        </p:nvSpPr>
        <p:spPr>
          <a:xfrm>
            <a:off x="1588030" y="136849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ハンドガン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マシンガン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ショットガン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CE055-333D-4EE3-82FC-8498C63E0379}"/>
              </a:ext>
            </a:extLst>
          </p:cNvPr>
          <p:cNvSpPr txBox="1"/>
          <p:nvPr/>
        </p:nvSpPr>
        <p:spPr>
          <a:xfrm>
            <a:off x="803997" y="305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410E5-6FCC-4FB6-AFF6-F9A50B560DDF}"/>
              </a:ext>
            </a:extLst>
          </p:cNvPr>
          <p:cNvSpPr txBox="1"/>
          <p:nvPr/>
        </p:nvSpPr>
        <p:spPr>
          <a:xfrm>
            <a:off x="807834" y="3461996"/>
            <a:ext cx="9653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・妨害アイテム　 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・回復アイテム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その場に留める系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凍り床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回転椅子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体力回復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NPC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移動させる系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地雷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びっくり箱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弾薬回復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	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スタミナ剤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1F7863A-7C95-44E8-94EE-FA1785BD8072}"/>
              </a:ext>
            </a:extLst>
          </p:cNvPr>
          <p:cNvSpPr/>
          <p:nvPr/>
        </p:nvSpPr>
        <p:spPr>
          <a:xfrm>
            <a:off x="3086084" y="1715569"/>
            <a:ext cx="685800" cy="768583"/>
          </a:xfrm>
          <a:prstGeom prst="rightBrace">
            <a:avLst>
              <a:gd name="adj1" fmla="val 4629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25575-6AE6-4EF3-9468-C2CBFCE76D6B}"/>
              </a:ext>
            </a:extLst>
          </p:cNvPr>
          <p:cNvSpPr txBox="1"/>
          <p:nvPr/>
        </p:nvSpPr>
        <p:spPr>
          <a:xfrm>
            <a:off x="4477608" y="1745488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弾の数に上限があるので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マップ内にあるアイテムから回復する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また、威力と射程は各調整する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648E2-3264-4913-9538-A47A9934978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ゲーム詳細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D68139-69B0-44F9-9D1D-CC1FA5E57CAC}"/>
              </a:ext>
            </a:extLst>
          </p:cNvPr>
          <p:cNvSpPr txBox="1"/>
          <p:nvPr/>
        </p:nvSpPr>
        <p:spPr>
          <a:xfrm>
            <a:off x="803997" y="47654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NPC(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  <a:endParaRPr kumimoji="1" lang="ja-JP" altLang="en-US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D2A75E-017D-40F5-BB3F-FBE97BC934FC}"/>
              </a:ext>
            </a:extLst>
          </p:cNvPr>
          <p:cNvSpPr txBox="1"/>
          <p:nvPr/>
        </p:nvSpPr>
        <p:spPr>
          <a:xfrm>
            <a:off x="803997" y="5204201"/>
            <a:ext cx="10110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・召喚アイテムを使用すると、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つのアイテムに対し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人召喚する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最大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・一定時間経過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/HP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が無くなると消滅する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・召喚時に武器を設定し、使用する武器によって攻撃距離を決める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・基本プレイヤーに追従し、敵と一定距離近づくと攻撃する。離れるとプレイヤーの近くに戻る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1271</TotalTime>
  <Words>753</Words>
  <Application>Microsoft Office PowerPoint</Application>
  <PresentationFormat>ワイド画面</PresentationFormat>
  <Paragraphs>110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BIZ UDP明朝 Medium</vt:lpstr>
      <vt:lpstr>BIZ UD明朝 Medium</vt:lpstr>
      <vt:lpstr>游ゴシック</vt:lpstr>
      <vt:lpstr>Arial</vt:lpstr>
      <vt:lpstr>Century Schoolbook</vt:lpstr>
      <vt:lpstr>Wingdings 2</vt:lpstr>
      <vt:lpstr>ビュー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57</cp:revision>
  <dcterms:created xsi:type="dcterms:W3CDTF">2024-09-18T07:50:47Z</dcterms:created>
  <dcterms:modified xsi:type="dcterms:W3CDTF">2024-09-27T07:16:24Z</dcterms:modified>
</cp:coreProperties>
</file>