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569" y="1244600"/>
            <a:ext cx="4520861" cy="10075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972821" y="617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607929" y="1346930"/>
            <a:ext cx="9570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ジャンル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		</a:t>
            </a:r>
            <a:r>
              <a:rPr kumimoji="1" lang="ja-JP" altLang="en-US" sz="2800" dirty="0"/>
              <a:t>アクションシューティング</a:t>
            </a:r>
            <a:endParaRPr kumimoji="1" lang="en-US" altLang="ja-JP" sz="2800" dirty="0"/>
          </a:p>
          <a:p>
            <a:r>
              <a:rPr lang="ja-JP" altLang="en-US" sz="2800" dirty="0"/>
              <a:t>ターゲット　</a:t>
            </a:r>
            <a:endParaRPr lang="en-US" altLang="ja-JP" sz="2800" dirty="0"/>
          </a:p>
          <a:p>
            <a:r>
              <a:rPr lang="ja-JP" altLang="en-US" sz="2800" dirty="0"/>
              <a:t>プラットフォーム </a:t>
            </a:r>
            <a:r>
              <a:rPr lang="en-US" altLang="ja-JP" sz="2800" dirty="0"/>
              <a:t>	PC</a:t>
            </a:r>
          </a:p>
          <a:p>
            <a:r>
              <a:rPr lang="ja-JP" altLang="en-US" sz="2800" dirty="0"/>
              <a:t>使用ツール　 </a:t>
            </a:r>
            <a:r>
              <a:rPr lang="en-US" altLang="ja-JP" sz="2800" dirty="0"/>
              <a:t>			</a:t>
            </a:r>
            <a:r>
              <a:rPr lang="en-US" altLang="ja-JP" sz="2800" dirty="0" err="1"/>
              <a:t>DxLib</a:t>
            </a:r>
            <a:r>
              <a:rPr lang="en-US" altLang="ja-JP" sz="2800" dirty="0"/>
              <a:t>/C++</a:t>
            </a:r>
          </a:p>
          <a:p>
            <a:r>
              <a:rPr kumimoji="1" lang="ja-JP" altLang="en-US" sz="2800" dirty="0"/>
              <a:t>制作期間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		10</a:t>
            </a:r>
            <a:r>
              <a:rPr kumimoji="1" lang="ja-JP" altLang="en-US" sz="2800" dirty="0"/>
              <a:t>月頭</a:t>
            </a:r>
            <a:r>
              <a:rPr kumimoji="1" lang="en-US" altLang="ja-JP" sz="2800" dirty="0"/>
              <a:t>~12</a:t>
            </a:r>
            <a:r>
              <a:rPr kumimoji="1" lang="ja-JP" altLang="en-US" sz="2800" dirty="0"/>
              <a:t>月末</a:t>
            </a:r>
            <a:endParaRPr kumimoji="1" lang="en-US" altLang="ja-JP" sz="2800" dirty="0"/>
          </a:p>
          <a:p>
            <a:r>
              <a:rPr lang="ja-JP" altLang="en-US" sz="2800" dirty="0"/>
              <a:t>目標</a:t>
            </a:r>
            <a:r>
              <a:rPr lang="en-US" altLang="ja-JP" sz="2800" dirty="0"/>
              <a:t>		</a:t>
            </a:r>
            <a:r>
              <a:rPr lang="ja-JP" altLang="en-US" sz="2800" dirty="0"/>
              <a:t>　</a:t>
            </a:r>
            <a:r>
              <a:rPr lang="en-US" altLang="ja-JP" sz="2800" dirty="0"/>
              <a:t>	</a:t>
            </a:r>
            <a:r>
              <a:rPr lang="ja-JP" altLang="en-US" sz="2800" dirty="0"/>
              <a:t>    </a:t>
            </a:r>
            <a:r>
              <a:rPr lang="en-US" altLang="ja-JP" sz="2800" dirty="0"/>
              <a:t>			</a:t>
            </a:r>
            <a:r>
              <a:rPr lang="ja-JP" altLang="en-US" sz="2800" dirty="0"/>
              <a:t>就職作品として提出できる作品を作る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   </a:t>
            </a:r>
            <a:r>
              <a:rPr kumimoji="1" lang="en-US" altLang="ja-JP" sz="2800" dirty="0"/>
              <a:t>			</a:t>
            </a:r>
            <a:r>
              <a:rPr kumimoji="1" lang="ja-JP" altLang="en-US" sz="2800" dirty="0"/>
              <a:t>外部データを使用する</a:t>
            </a:r>
            <a:endParaRPr kumimoji="1" lang="en-US" altLang="ja-JP" sz="2800" dirty="0"/>
          </a:p>
          <a:p>
            <a:r>
              <a:rPr lang="en-US" altLang="ja-JP" sz="2800" dirty="0"/>
              <a:t>		</a:t>
            </a:r>
            <a:r>
              <a:rPr lang="ja-JP" altLang="en-US" sz="2800" dirty="0"/>
              <a:t>  </a:t>
            </a:r>
            <a:r>
              <a:rPr lang="en-US" altLang="ja-JP" sz="2800" dirty="0"/>
              <a:t>		</a:t>
            </a:r>
            <a:r>
              <a:rPr lang="ja-JP" altLang="en-US" sz="2800" dirty="0"/>
              <a:t>    </a:t>
            </a:r>
            <a:r>
              <a:rPr lang="en-US" altLang="ja-JP" sz="2800" dirty="0"/>
              <a:t>			</a:t>
            </a:r>
            <a:r>
              <a:rPr lang="ja-JP" altLang="en-US" sz="2800" dirty="0"/>
              <a:t>演出面のクオリティをこだわる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参考ゲーム　</a:t>
            </a:r>
            <a:r>
              <a:rPr lang="en-US" altLang="ja-JP" sz="2800" dirty="0"/>
              <a:t>			3DS </a:t>
            </a:r>
            <a:r>
              <a:rPr lang="ja-JP" altLang="en-US" sz="2800" dirty="0"/>
              <a:t>暗殺教室 アサシン育成計画</a:t>
            </a:r>
            <a:r>
              <a:rPr lang="en-US" altLang="ja-JP" sz="2800" dirty="0"/>
              <a:t>!!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901522" y="824248"/>
            <a:ext cx="772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107583" y="31553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B923C-7154-4EF6-8ABF-8E9CCEC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F1D69-3174-4D94-AD8B-CD2A02B0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838200" y="4906039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ゲーム内容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61292" y="1781908"/>
            <a:ext cx="78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制限時間</a:t>
            </a:r>
            <a:r>
              <a:rPr kumimoji="1" lang="en-US" altLang="ja-JP" dirty="0"/>
              <a:t>(3</a:t>
            </a:r>
            <a:r>
              <a:rPr kumimoji="1" lang="ja-JP" altLang="en-US" dirty="0"/>
              <a:t>分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の間に敵を倒しきる</a:t>
            </a:r>
            <a:endParaRPr kumimoji="1" lang="en-US" altLang="ja-JP" dirty="0"/>
          </a:p>
          <a:p>
            <a:r>
              <a:rPr lang="ja-JP" altLang="en-US" dirty="0"/>
              <a:t>残り時間、攻撃ポイント、プレイヤー残り</a:t>
            </a:r>
            <a:r>
              <a:rPr lang="en-US" altLang="ja-JP" dirty="0"/>
              <a:t>HP</a:t>
            </a:r>
            <a:r>
              <a:rPr lang="ja-JP" altLang="en-US" dirty="0"/>
              <a:t>の合計で獲得スコアが変わる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0" y="1563743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341743" y="1977741"/>
            <a:ext cx="893587" cy="10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10129472" y="937397"/>
            <a:ext cx="322014" cy="119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9339204" y="2910722"/>
            <a:ext cx="1358878" cy="192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309981" y="1404035"/>
            <a:ext cx="578821" cy="20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991053" y="134051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7548" y="2016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2062528" y="1021172"/>
            <a:ext cx="16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243754" y="1000935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9567003" y="5765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10451486" y="31809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466299" y="3723906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317755" y="30174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855191" y="609983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3156087" y="5537813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845174" y="368484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9185016" y="3836746"/>
            <a:ext cx="1504347" cy="25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4243754" y="6245000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887415" y="5920603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594123" y="6003910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3567347" y="64639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10451486" y="41819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16" y="2684808"/>
            <a:ext cx="3609677" cy="21757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3515037" cy="21166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81" y="2684808"/>
            <a:ext cx="3515037" cy="20982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188151" y="2196242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8295925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130630" y="5500124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ボタンで通常攻撃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で使用武器の切り替えができる</a:t>
            </a:r>
            <a:endParaRPr lang="en-US" altLang="ja-JP" dirty="0"/>
          </a:p>
          <a:p>
            <a:r>
              <a:rPr kumimoji="1" lang="en-US" altLang="ja-JP" dirty="0"/>
              <a:t>()</a:t>
            </a:r>
            <a:r>
              <a:rPr kumimoji="1" lang="ja-JP" altLang="en-US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413487" y="5502125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ボタンで罠を仕掛ける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で使用罠の切り替えができる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8295925" y="5504985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敵が罠にかかっている間に</a:t>
            </a:r>
            <a:endParaRPr kumimoji="1" lang="en-US" altLang="ja-JP" dirty="0"/>
          </a:p>
          <a:p>
            <a:r>
              <a:rPr lang="ja-JP" altLang="en-US" dirty="0"/>
              <a:t>ロックオンをすると</a:t>
            </a:r>
            <a:endParaRPr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582</TotalTime>
  <Words>323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UDP明朝 Medium</vt:lpstr>
      <vt:lpstr>游ゴシック</vt:lpstr>
      <vt:lpstr>Arial</vt:lpstr>
      <vt:lpstr>Century Schoolbook</vt:lpstr>
      <vt:lpstr>Wingdings 2</vt:lpstr>
      <vt:lpstr>ビュー</vt:lpstr>
      <vt:lpstr>就職作品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24</cp:revision>
  <dcterms:created xsi:type="dcterms:W3CDTF">2024-09-18T07:50:47Z</dcterms:created>
  <dcterms:modified xsi:type="dcterms:W3CDTF">2024-09-24T01:48:57Z</dcterms:modified>
</cp:coreProperties>
</file>