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59" r:id="rId6"/>
    <p:sldId id="257" r:id="rId7"/>
    <p:sldId id="258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Tsuchinoko/status/1736821018315174130" TargetMode="External"/><Relationship Id="rId2" Type="http://schemas.openxmlformats.org/officeDocument/2006/relationships/hyperlink" Target="https://qiita.com/tsuchinokoman/items/b6d7f500ab0d05478a2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xlib.xsrv.jp/dxprogram.html#N17" TargetMode="External"/><Relationship Id="rId4" Type="http://schemas.openxmlformats.org/officeDocument/2006/relationships/hyperlink" Target="https://dxlib.xsrv.jp/cgi/patiobbs/patio.cgi?mode=past&amp;no=17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7535"/>
              </p:ext>
            </p:extLst>
          </p:nvPr>
        </p:nvGraphicFramePr>
        <p:xfrm>
          <a:off x="671689" y="1328889"/>
          <a:ext cx="10351912" cy="417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646311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1529645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コンボの最大回数はアニメーション次第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88205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</p:spTree>
    <p:extLst>
      <p:ext uri="{BB962C8B-B14F-4D97-AF65-F5344CB8AC3E}">
        <p14:creationId xmlns:p14="http://schemas.microsoft.com/office/powerpoint/2010/main" val="426647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C751F8-EEE4-4E2A-A45C-E3E0901487F4}"/>
              </a:ext>
            </a:extLst>
          </p:cNvPr>
          <p:cNvSpPr txBox="1"/>
          <p:nvPr/>
        </p:nvSpPr>
        <p:spPr>
          <a:xfrm>
            <a:off x="903111" y="67733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この要素入れたい！な仮案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0A7CD-45B5-4171-83FD-FF126643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11736"/>
              </p:ext>
            </p:extLst>
          </p:nvPr>
        </p:nvGraphicFramePr>
        <p:xfrm>
          <a:off x="153580" y="2293903"/>
          <a:ext cx="12038419" cy="28905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3498774">
                  <a:extLst>
                    <a:ext uri="{9D8B030D-6E8A-4147-A177-3AD203B41FA5}">
                      <a16:colId xmlns:a16="http://schemas.microsoft.com/office/drawing/2014/main" val="4206793200"/>
                    </a:ext>
                  </a:extLst>
                </a:gridCol>
                <a:gridCol w="5446490">
                  <a:extLst>
                    <a:ext uri="{9D8B030D-6E8A-4147-A177-3AD203B41FA5}">
                      <a16:colId xmlns:a16="http://schemas.microsoft.com/office/drawing/2014/main" val="2129933598"/>
                    </a:ext>
                  </a:extLst>
                </a:gridCol>
                <a:gridCol w="3093155">
                  <a:extLst>
                    <a:ext uri="{9D8B030D-6E8A-4147-A177-3AD203B41FA5}">
                      <a16:colId xmlns:a16="http://schemas.microsoft.com/office/drawing/2014/main" val="290018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何をやりたいか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具体的に</a:t>
                      </a:r>
                      <a:endParaRPr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参考サイト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93599"/>
                  </a:ext>
                </a:extLst>
              </a:tr>
              <a:tr h="124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画面遷移のアニメーション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今迄のフェードイン・アウトだけではなく</a:t>
                      </a:r>
                      <a:endParaRPr lang="en-US" altLang="ja-JP" sz="1400" dirty="0"/>
                    </a:p>
                    <a:p>
                      <a:pPr algn="ctr"/>
                      <a:r>
                        <a:rPr lang="ja-JP" altLang="en-US" sz="1400" dirty="0"/>
                        <a:t>もっと凝ったものにしたい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2"/>
                        </a:rPr>
                        <a:t>川野先生</a:t>
                      </a:r>
                      <a:r>
                        <a:rPr kumimoji="1" lang="en-US" altLang="ja-JP" sz="1400" dirty="0">
                          <a:hlinkClick r:id="rId2"/>
                        </a:rPr>
                        <a:t>_</a:t>
                      </a:r>
                      <a:r>
                        <a:rPr kumimoji="1" lang="en-US" altLang="ja-JP" sz="1400" dirty="0" err="1">
                          <a:hlinkClick r:id="rId2"/>
                        </a:rPr>
                        <a:t>Qiita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川野先生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_Twitter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の動画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4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インターネットランキング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普通のデータ保存だけではなく、ランキングをインターネットで記録できるようにしたい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4"/>
                        </a:rPr>
                        <a:t>インターネットランキングについて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セーブデータを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つほど用意して、データを保存可能にしたい。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5"/>
                        </a:rPr>
                        <a:t>セーブ・ロード基本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外部データ化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マップ情報や敵情報</a:t>
                      </a:r>
                      <a:r>
                        <a:rPr kumimoji="1" lang="en-US" altLang="ja-JP" sz="1400" dirty="0"/>
                        <a:t>(?)</a:t>
                      </a:r>
                      <a:r>
                        <a:rPr kumimoji="1" lang="ja-JP" altLang="en-US" sz="1400" dirty="0"/>
                        <a:t>などを外部データ化する。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0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UI</a:t>
                      </a:r>
                      <a:r>
                        <a:rPr kumimoji="1" lang="ja-JP" altLang="en-US" sz="1400" dirty="0"/>
                        <a:t>アニメーション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押したら少し小さくなるアニメーションを入れたい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C415EB1-3AD8-4866-AEEF-4D3596B1236A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E30DA4-63DF-401C-90CD-A9A9CC539864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C32F2-622F-4F3F-AB76-4B012A155D5C}"/>
              </a:ext>
            </a:extLst>
          </p:cNvPr>
          <p:cNvSpPr/>
          <p:nvPr/>
        </p:nvSpPr>
        <p:spPr>
          <a:xfrm>
            <a:off x="1265317" y="183150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2B81F-CFD3-4A26-B09E-E65C74778661}"/>
              </a:ext>
            </a:extLst>
          </p:cNvPr>
          <p:cNvSpPr txBox="1"/>
          <p:nvPr/>
        </p:nvSpPr>
        <p:spPr>
          <a:xfrm>
            <a:off x="1962192" y="189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3269-06A7-4B57-829E-82EAA33F1C6A}"/>
              </a:ext>
            </a:extLst>
          </p:cNvPr>
          <p:cNvSpPr txBox="1"/>
          <p:nvPr/>
        </p:nvSpPr>
        <p:spPr>
          <a:xfrm>
            <a:off x="1114564" y="22333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B860A5-C92C-4E07-BB8B-E03AD4F7724B}"/>
              </a:ext>
            </a:extLst>
          </p:cNvPr>
          <p:cNvSpPr/>
          <p:nvPr/>
        </p:nvSpPr>
        <p:spPr>
          <a:xfrm>
            <a:off x="8271814" y="183150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85D2D-B57F-4028-A18F-9E6208BC4611}"/>
              </a:ext>
            </a:extLst>
          </p:cNvPr>
          <p:cNvSpPr txBox="1"/>
          <p:nvPr/>
        </p:nvSpPr>
        <p:spPr>
          <a:xfrm>
            <a:off x="8103975" y="200746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0B0A5AB-EA6A-45FE-820C-F949044DBBB7}"/>
              </a:ext>
            </a:extLst>
          </p:cNvPr>
          <p:cNvSpPr/>
          <p:nvPr/>
        </p:nvSpPr>
        <p:spPr>
          <a:xfrm>
            <a:off x="4028967" y="22211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C1C4F8-7712-404F-8340-AF54D8C92099}"/>
              </a:ext>
            </a:extLst>
          </p:cNvPr>
          <p:cNvSpPr txBox="1"/>
          <p:nvPr/>
        </p:nvSpPr>
        <p:spPr>
          <a:xfrm>
            <a:off x="6489425" y="15493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セーブするデータを決める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新しく</a:t>
            </a:r>
            <a:r>
              <a:rPr kumimoji="1" lang="en-US" altLang="ja-JP" sz="16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9B43C7-EE72-4218-83E6-25C3AD9DF98B}"/>
              </a:ext>
            </a:extLst>
          </p:cNvPr>
          <p:cNvSpPr txBox="1"/>
          <p:nvPr/>
        </p:nvSpPr>
        <p:spPr>
          <a:xfrm>
            <a:off x="6739590" y="29201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続きから</a:t>
            </a:r>
            <a:r>
              <a:rPr lang="en-US" altLang="ja-JP" sz="1400" dirty="0"/>
              <a:t>…</a:t>
            </a:r>
          </a:p>
          <a:p>
            <a:pPr algn="ctr"/>
            <a:r>
              <a:rPr kumimoji="1" lang="ja-JP" altLang="en-US" sz="1400" dirty="0"/>
              <a:t>使用するデータを決める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7E3F65-AD4A-446B-837E-9F1FDA28EA05}"/>
              </a:ext>
            </a:extLst>
          </p:cNvPr>
          <p:cNvSpPr txBox="1"/>
          <p:nvPr/>
        </p:nvSpPr>
        <p:spPr>
          <a:xfrm>
            <a:off x="5195753" y="9555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タイトルシーン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94CBA14-0B38-4FEC-BF75-5E62E4D15997}"/>
              </a:ext>
            </a:extLst>
          </p:cNvPr>
          <p:cNvSpPr/>
          <p:nvPr/>
        </p:nvSpPr>
        <p:spPr>
          <a:xfrm>
            <a:off x="2130563" y="32077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89B475-300E-4A81-A969-B685C93A93E5}"/>
              </a:ext>
            </a:extLst>
          </p:cNvPr>
          <p:cNvSpPr/>
          <p:nvPr/>
        </p:nvSpPr>
        <p:spPr>
          <a:xfrm>
            <a:off x="4893180" y="180374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89F206-9CBF-4ECA-A965-0B37F4C7A672}"/>
              </a:ext>
            </a:extLst>
          </p:cNvPr>
          <p:cNvSpPr txBox="1"/>
          <p:nvPr/>
        </p:nvSpPr>
        <p:spPr>
          <a:xfrm>
            <a:off x="5611325" y="1892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0E64F3-B7F3-4586-AE6B-4A448623BD80}"/>
              </a:ext>
            </a:extLst>
          </p:cNvPr>
          <p:cNvSpPr txBox="1"/>
          <p:nvPr/>
        </p:nvSpPr>
        <p:spPr>
          <a:xfrm>
            <a:off x="4742426" y="22958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1689D3-DD43-454F-8024-B880A0C525EA}"/>
              </a:ext>
            </a:extLst>
          </p:cNvPr>
          <p:cNvSpPr/>
          <p:nvPr/>
        </p:nvSpPr>
        <p:spPr>
          <a:xfrm>
            <a:off x="7521752" y="231110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5350D2-FE0D-4531-A390-4295C0CCC973}"/>
              </a:ext>
            </a:extLst>
          </p:cNvPr>
          <p:cNvSpPr/>
          <p:nvPr/>
        </p:nvSpPr>
        <p:spPr>
          <a:xfrm>
            <a:off x="1265317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F6A8CB-1C50-4CC2-98C4-7181027B0522}"/>
              </a:ext>
            </a:extLst>
          </p:cNvPr>
          <p:cNvSpPr txBox="1"/>
          <p:nvPr/>
        </p:nvSpPr>
        <p:spPr>
          <a:xfrm>
            <a:off x="4187396" y="1581746"/>
            <a:ext cx="115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ゲームを始める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728249-64FC-4F70-81F2-7A79FFAF308D}"/>
              </a:ext>
            </a:extLst>
          </p:cNvPr>
          <p:cNvSpPr txBox="1"/>
          <p:nvPr/>
        </p:nvSpPr>
        <p:spPr>
          <a:xfrm>
            <a:off x="1858162" y="4023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10F3C0-D21A-4A84-8116-397C20831D82}"/>
              </a:ext>
            </a:extLst>
          </p:cNvPr>
          <p:cNvSpPr txBox="1"/>
          <p:nvPr/>
        </p:nvSpPr>
        <p:spPr>
          <a:xfrm>
            <a:off x="1617095" y="4273686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56AE1EF-DCD3-4FC4-ADE2-5620D8AE7BB7}"/>
              </a:ext>
            </a:extLst>
          </p:cNvPr>
          <p:cNvSpPr/>
          <p:nvPr/>
        </p:nvSpPr>
        <p:spPr>
          <a:xfrm rot="-2700000">
            <a:off x="3989287" y="32566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06ABD3-A3EA-4514-90BD-0D8A39FC3711}"/>
              </a:ext>
            </a:extLst>
          </p:cNvPr>
          <p:cNvSpPr/>
          <p:nvPr/>
        </p:nvSpPr>
        <p:spPr>
          <a:xfrm>
            <a:off x="4893179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8D8476-47C1-4957-A5D0-390202431E27}"/>
              </a:ext>
            </a:extLst>
          </p:cNvPr>
          <p:cNvSpPr txBox="1"/>
          <p:nvPr/>
        </p:nvSpPr>
        <p:spPr>
          <a:xfrm>
            <a:off x="5495954" y="399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1F4D2B-8558-4318-A72A-E75A27394EE3}"/>
              </a:ext>
            </a:extLst>
          </p:cNvPr>
          <p:cNvSpPr txBox="1"/>
          <p:nvPr/>
        </p:nvSpPr>
        <p:spPr>
          <a:xfrm>
            <a:off x="4937168" y="4252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731C51-0DB0-43DA-9747-321488B525F1}"/>
              </a:ext>
            </a:extLst>
          </p:cNvPr>
          <p:cNvSpPr txBox="1"/>
          <p:nvPr/>
        </p:nvSpPr>
        <p:spPr>
          <a:xfrm>
            <a:off x="5410214" y="4469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2C3C9-7A87-4E96-91D3-A80923CB6BD6}"/>
              </a:ext>
            </a:extLst>
          </p:cNvPr>
          <p:cNvSpPr txBox="1"/>
          <p:nvPr/>
        </p:nvSpPr>
        <p:spPr>
          <a:xfrm>
            <a:off x="7594545" y="4205842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一つ前の画面に戻るときは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pPr algn="ctr"/>
            <a:r>
              <a:rPr lang="ja-JP" altLang="en-US" dirty="0"/>
              <a:t>進むときは</a:t>
            </a:r>
            <a:r>
              <a:rPr lang="en-US" altLang="ja-JP" dirty="0"/>
              <a:t>B</a:t>
            </a:r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C2266A-BA6A-4AA6-BA2D-1B45A3C24DAF}"/>
              </a:ext>
            </a:extLst>
          </p:cNvPr>
          <p:cNvSpPr txBox="1"/>
          <p:nvPr/>
        </p:nvSpPr>
        <p:spPr>
          <a:xfrm>
            <a:off x="5084644" y="47472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EB6A26-0E83-471F-A754-DB9D85F1E14C}"/>
              </a:ext>
            </a:extLst>
          </p:cNvPr>
          <p:cNvSpPr txBox="1"/>
          <p:nvPr/>
        </p:nvSpPr>
        <p:spPr>
          <a:xfrm>
            <a:off x="5439148" y="493872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74FF4-37AD-4380-ADCF-8FD32FAEA14A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28872-AF19-4C84-84BF-39F8AB7596CD}"/>
              </a:ext>
            </a:extLst>
          </p:cNvPr>
          <p:cNvSpPr txBox="1"/>
          <p:nvPr/>
        </p:nvSpPr>
        <p:spPr>
          <a:xfrm>
            <a:off x="5195753" y="9555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ゲームシーン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501D-9F92-4F23-A459-63A7E09CD56E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A1AD7E-9A4B-443A-B4C2-84FD4819A25E}"/>
              </a:ext>
            </a:extLst>
          </p:cNvPr>
          <p:cNvSpPr/>
          <p:nvPr/>
        </p:nvSpPr>
        <p:spPr>
          <a:xfrm>
            <a:off x="1831175" y="2914743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17DE62-DA02-47A4-BD48-425448B406A4}"/>
              </a:ext>
            </a:extLst>
          </p:cNvPr>
          <p:cNvSpPr txBox="1"/>
          <p:nvPr/>
        </p:nvSpPr>
        <p:spPr>
          <a:xfrm>
            <a:off x="1133272" y="2628911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C0C4E0-92E8-4147-A6CF-84353BC8C228}"/>
              </a:ext>
            </a:extLst>
          </p:cNvPr>
          <p:cNvSpPr/>
          <p:nvPr/>
        </p:nvSpPr>
        <p:spPr>
          <a:xfrm>
            <a:off x="6095999" y="4048524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773FB8-F12E-461D-A8B4-7A3ECD6048E7}"/>
              </a:ext>
            </a:extLst>
          </p:cNvPr>
          <p:cNvSpPr/>
          <p:nvPr/>
        </p:nvSpPr>
        <p:spPr>
          <a:xfrm>
            <a:off x="6088002" y="1901465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DEC8B0D-8C81-4EAD-8103-0D5F9CECA90D}"/>
              </a:ext>
            </a:extLst>
          </p:cNvPr>
          <p:cNvSpPr/>
          <p:nvPr/>
        </p:nvSpPr>
        <p:spPr>
          <a:xfrm rot="14608454">
            <a:off x="4813500" y="2584825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FE6155-AEE2-47DF-93EF-8410D251772C}"/>
              </a:ext>
            </a:extLst>
          </p:cNvPr>
          <p:cNvSpPr txBox="1"/>
          <p:nvPr/>
        </p:nvSpPr>
        <p:spPr>
          <a:xfrm>
            <a:off x="5358383" y="165227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ゲーム</a:t>
            </a:r>
            <a:r>
              <a:rPr kumimoji="1" lang="ja-JP" altLang="en-US" sz="1200" dirty="0"/>
              <a:t>クリア画面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3311EF2-CD65-44B2-821C-551EAE837440}"/>
              </a:ext>
            </a:extLst>
          </p:cNvPr>
          <p:cNvSpPr/>
          <p:nvPr/>
        </p:nvSpPr>
        <p:spPr>
          <a:xfrm rot="17676006">
            <a:off x="4818373" y="416229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289DD4-5A11-4B85-A700-1B4851ACBD69}"/>
              </a:ext>
            </a:extLst>
          </p:cNvPr>
          <p:cNvSpPr txBox="1"/>
          <p:nvPr/>
        </p:nvSpPr>
        <p:spPr>
          <a:xfrm>
            <a:off x="5358383" y="379325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ゲームオーバー画面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401275-F060-4CC4-BD7F-A8A2EFF9B4BD}"/>
              </a:ext>
            </a:extLst>
          </p:cNvPr>
          <p:cNvSpPr txBox="1"/>
          <p:nvPr/>
        </p:nvSpPr>
        <p:spPr>
          <a:xfrm>
            <a:off x="6433357" y="19778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4C923-9FC4-44C2-A8FC-5E45518BF354}"/>
              </a:ext>
            </a:extLst>
          </p:cNvPr>
          <p:cNvSpPr txBox="1"/>
          <p:nvPr/>
        </p:nvSpPr>
        <p:spPr>
          <a:xfrm>
            <a:off x="6088002" y="22709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BE7A8-193F-415D-BF06-D0F67E6CABB1}"/>
              </a:ext>
            </a:extLst>
          </p:cNvPr>
          <p:cNvSpPr txBox="1"/>
          <p:nvPr/>
        </p:nvSpPr>
        <p:spPr>
          <a:xfrm>
            <a:off x="6472511" y="2423553"/>
            <a:ext cx="5293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</a:p>
          <a:p>
            <a:r>
              <a:rPr lang="en-US" altLang="ja-JP" sz="1050" dirty="0"/>
              <a:t>2</a:t>
            </a:r>
            <a:r>
              <a:rPr lang="ja-JP" altLang="en-US" sz="1050" dirty="0"/>
              <a:t>位</a:t>
            </a:r>
            <a:r>
              <a:rPr lang="en-US" altLang="ja-JP" sz="1050" dirty="0"/>
              <a:t>…</a:t>
            </a:r>
          </a:p>
          <a:p>
            <a:r>
              <a:rPr lang="en-US" altLang="ja-JP" sz="1050" dirty="0"/>
              <a:t>3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  <a:endParaRPr kumimoji="1" lang="ja-JP" altLang="en-US" sz="10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86C4C-2F5B-4989-848E-2C7C4EA9DBE4}"/>
              </a:ext>
            </a:extLst>
          </p:cNvPr>
          <p:cNvSpPr txBox="1"/>
          <p:nvPr/>
        </p:nvSpPr>
        <p:spPr>
          <a:xfrm>
            <a:off x="6285795" y="292009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53A-D26B-4935-9E43-34B8DB0D9E60}"/>
              </a:ext>
            </a:extLst>
          </p:cNvPr>
          <p:cNvSpPr txBox="1"/>
          <p:nvPr/>
        </p:nvSpPr>
        <p:spPr>
          <a:xfrm>
            <a:off x="7322193" y="29147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BFD3C7-9D82-4B45-956C-5DCF9B6D4AE2}"/>
              </a:ext>
            </a:extLst>
          </p:cNvPr>
          <p:cNvSpPr txBox="1"/>
          <p:nvPr/>
        </p:nvSpPr>
        <p:spPr>
          <a:xfrm>
            <a:off x="6301183" y="43652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6ECD05-77E6-4AA0-A96E-66D8F9F3B5DB}"/>
              </a:ext>
            </a:extLst>
          </p:cNvPr>
          <p:cNvSpPr txBox="1"/>
          <p:nvPr/>
        </p:nvSpPr>
        <p:spPr>
          <a:xfrm>
            <a:off x="6285795" y="504033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AF6186-6D9D-40AA-A802-2355EDB588CC}"/>
              </a:ext>
            </a:extLst>
          </p:cNvPr>
          <p:cNvSpPr txBox="1"/>
          <p:nvPr/>
        </p:nvSpPr>
        <p:spPr>
          <a:xfrm>
            <a:off x="7322193" y="50349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38768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76829" y="4819629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6BB0954C-69D0-411C-8BC5-50BD06278881}"/>
              </a:ext>
            </a:extLst>
          </p:cNvPr>
          <p:cNvSpPr/>
          <p:nvPr/>
        </p:nvSpPr>
        <p:spPr>
          <a:xfrm rot="10800000">
            <a:off x="3763407" y="540748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82128" y="483401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C316F29-7923-440D-8345-FEBF09CB6628}"/>
              </a:ext>
            </a:extLst>
          </p:cNvPr>
          <p:cNvSpPr/>
          <p:nvPr/>
        </p:nvSpPr>
        <p:spPr>
          <a:xfrm>
            <a:off x="4186171" y="539654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320994" y="5638280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BA79C608-AE2C-4759-80E9-3EA5D902DE7F}"/>
              </a:ext>
            </a:extLst>
          </p:cNvPr>
          <p:cNvSpPr/>
          <p:nvPr/>
        </p:nvSpPr>
        <p:spPr>
          <a:xfrm rot="16200000">
            <a:off x="7211024" y="427917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735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2C3F03-683E-49A8-A3C7-07F0194049DA}"/>
              </a:ext>
            </a:extLst>
          </p:cNvPr>
          <p:cNvSpPr txBox="1"/>
          <p:nvPr/>
        </p:nvSpPr>
        <p:spPr>
          <a:xfrm>
            <a:off x="462844" y="451556"/>
            <a:ext cx="21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ゲーム内仕様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7EC822-D5C9-41F8-94FE-511A0423DFD9}"/>
              </a:ext>
            </a:extLst>
          </p:cNvPr>
          <p:cNvSpPr txBox="1"/>
          <p:nvPr/>
        </p:nvSpPr>
        <p:spPr>
          <a:xfrm>
            <a:off x="587022" y="1117600"/>
            <a:ext cx="93666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・ステージ数は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・初期位置からボス戦へ向かう一本道の道中で敵を倒す。</a:t>
            </a:r>
            <a:r>
              <a:rPr lang="en-US" altLang="ja-JP" dirty="0"/>
              <a:t>(</a:t>
            </a:r>
            <a:r>
              <a:rPr lang="ja-JP" altLang="en-US" dirty="0"/>
              <a:t>チュートリアルも兼ねている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■マップ関係</a:t>
            </a:r>
            <a:endParaRPr lang="en-US" altLang="ja-JP" dirty="0"/>
          </a:p>
          <a:p>
            <a:r>
              <a:rPr lang="ja-JP" altLang="en-US" dirty="0"/>
              <a:t>・マップの当たり判定はあまり考えていない</a:t>
            </a:r>
            <a:r>
              <a:rPr lang="en-US" altLang="ja-JP" dirty="0"/>
              <a:t>(</a:t>
            </a:r>
            <a:r>
              <a:rPr lang="ja-JP" altLang="en-US" dirty="0"/>
              <a:t>基本平面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■カメラ関係</a:t>
            </a:r>
            <a:endParaRPr lang="en-US" altLang="ja-JP" dirty="0"/>
          </a:p>
          <a:p>
            <a:r>
              <a:rPr lang="ja-JP" altLang="en-US" dirty="0"/>
              <a:t>・プレイヤーの後ろから俯瞰したように映す</a:t>
            </a:r>
            <a:r>
              <a:rPr lang="en-US" altLang="ja-JP" dirty="0"/>
              <a:t>(</a:t>
            </a:r>
            <a:r>
              <a:rPr lang="ja-JP" altLang="en-US" dirty="0"/>
              <a:t>三人称視点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・アングルはコントローラ右スティックで調整可能</a:t>
            </a:r>
            <a:endParaRPr lang="en-US" altLang="ja-JP" dirty="0"/>
          </a:p>
          <a:p>
            <a:r>
              <a:rPr lang="ja-JP" altLang="en-US" dirty="0"/>
              <a:t>・可能なら右スティック押し込みでプレイヤーの前方向にカメラを初期化する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R1</a:t>
            </a:r>
            <a:r>
              <a:rPr lang="ja-JP" altLang="en-US" dirty="0"/>
              <a:t>ボタンで一番近くにいる敵をロックオンし、向きを固定する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■ゲーム条件</a:t>
            </a:r>
            <a:endParaRPr lang="en-US" altLang="ja-JP" dirty="0"/>
          </a:p>
          <a:p>
            <a:r>
              <a:rPr kumimoji="1" lang="ja-JP" altLang="en-US" dirty="0"/>
              <a:t>・勝利条件</a:t>
            </a:r>
            <a:r>
              <a:rPr kumimoji="1" lang="en-US" altLang="ja-JP" dirty="0"/>
              <a:t>:</a:t>
            </a:r>
            <a:r>
              <a:rPr kumimoji="1" lang="ja-JP" altLang="en-US" dirty="0"/>
              <a:t>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をゼロにする</a:t>
            </a:r>
            <a:endParaRPr kumimoji="1" lang="en-US" altLang="ja-JP" dirty="0"/>
          </a:p>
          <a:p>
            <a:r>
              <a:rPr lang="ja-JP" altLang="en-US" dirty="0"/>
              <a:t>・敗北条件</a:t>
            </a:r>
            <a:r>
              <a:rPr lang="en-US" altLang="ja-JP" dirty="0"/>
              <a:t>: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がゼロになる</a:t>
            </a: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767141" y="219172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・攻撃を食らったらノックバックする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545575" y="1453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744355" y="14530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159853" y="214556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1834443" y="5585177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F8DFAF-6C4B-4C0E-B00D-5E47F7C1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3" y="1681602"/>
            <a:ext cx="3206972" cy="27735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9A4F5B-2282-4F66-90BF-7A911C739A7C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409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:HP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F7B723-BF1F-41CE-8A1C-3C7643CE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4" y="1828195"/>
            <a:ext cx="2537178" cy="253717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F2FB94-C817-4D97-8D71-6E4414794397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205582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665"/>
              </p:ext>
            </p:extLst>
          </p:nvPr>
        </p:nvGraphicFramePr>
        <p:xfrm>
          <a:off x="558800" y="595111"/>
          <a:ext cx="10351912" cy="463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2094089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近距離攻撃</a:t>
                      </a:r>
                      <a:endParaRPr kumimoji="1"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連続で出したらコンボ攻撃になる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遠距離攻撃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回避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R1+B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スティックを倒した方向に前転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敵ロックオン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一番近くにいる敵の方向にカメラを固定する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プレイヤーの移動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ターゲット変更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ロックオンする敵を変更する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カメラを回転させる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カメラ初期化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カメラを初期位置に戻す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プレイヤーの背面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/>
                        <a:t>ポーズ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Start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ゲームを一時停止し、メニュー画面を開く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206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9D02A-7FBA-4C37-9059-2C8A6B786AAA}"/>
              </a:ext>
            </a:extLst>
          </p:cNvPr>
          <p:cNvSpPr txBox="1"/>
          <p:nvPr/>
        </p:nvSpPr>
        <p:spPr>
          <a:xfrm>
            <a:off x="169333" y="526033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操作全体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4BA092B-344D-4AE2-ACD6-6A7A356A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6639"/>
              </p:ext>
            </p:extLst>
          </p:nvPr>
        </p:nvGraphicFramePr>
        <p:xfrm>
          <a:off x="511721" y="5614894"/>
          <a:ext cx="1044606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15301">
                  <a:extLst>
                    <a:ext uri="{9D8B030D-6E8A-4147-A177-3AD203B41FA5}">
                      <a16:colId xmlns:a16="http://schemas.microsoft.com/office/drawing/2014/main" val="2104900732"/>
                    </a:ext>
                  </a:extLst>
                </a:gridCol>
                <a:gridCol w="2619022">
                  <a:extLst>
                    <a:ext uri="{9D8B030D-6E8A-4147-A177-3AD203B41FA5}">
                      <a16:colId xmlns:a16="http://schemas.microsoft.com/office/drawing/2014/main" val="3030700676"/>
                    </a:ext>
                  </a:extLst>
                </a:gridCol>
                <a:gridCol w="3115734">
                  <a:extLst>
                    <a:ext uri="{9D8B030D-6E8A-4147-A177-3AD203B41FA5}">
                      <a16:colId xmlns:a16="http://schemas.microsoft.com/office/drawing/2014/main" val="3996747645"/>
                    </a:ext>
                  </a:extLst>
                </a:gridCol>
                <a:gridCol w="2096012">
                  <a:extLst>
                    <a:ext uri="{9D8B030D-6E8A-4147-A177-3AD203B41FA5}">
                      <a16:colId xmlns:a16="http://schemas.microsoft.com/office/drawing/2014/main" val="42358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B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選択している内容を決定する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2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一つ前の画面に戻る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A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現在の画面から一つ前に戻る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1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L</a:t>
                      </a:r>
                      <a:r>
                        <a:rPr kumimoji="1" lang="ja-JP" altLang="en-US" sz="1400" b="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選択内容を変更する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4664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997D6-E3B6-4D9C-A3D5-37E68A490F1E}"/>
              </a:ext>
            </a:extLst>
          </p:cNvPr>
          <p:cNvSpPr txBox="1"/>
          <p:nvPr/>
        </p:nvSpPr>
        <p:spPr>
          <a:xfrm>
            <a:off x="6005689" y="225779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コンボ攻撃については別</a:t>
            </a:r>
            <a:r>
              <a:rPr kumimoji="1" lang="en-US" altLang="ja-JP" dirty="0"/>
              <a:t>P</a:t>
            </a:r>
            <a:r>
              <a:rPr kumimoji="1" lang="ja-JP" altLang="en-US" dirty="0"/>
              <a:t>で考える</a:t>
            </a:r>
          </a:p>
        </p:txBody>
      </p:sp>
    </p:spTree>
    <p:extLst>
      <p:ext uri="{BB962C8B-B14F-4D97-AF65-F5344CB8AC3E}">
        <p14:creationId xmlns:p14="http://schemas.microsoft.com/office/powerpoint/2010/main" val="426537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1062</Words>
  <Application>Microsoft Office PowerPoint</Application>
  <PresentationFormat>ワイド画面</PresentationFormat>
  <Paragraphs>265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34</cp:revision>
  <dcterms:created xsi:type="dcterms:W3CDTF">2024-07-05T05:36:17Z</dcterms:created>
  <dcterms:modified xsi:type="dcterms:W3CDTF">2024-07-09T07:50:44Z</dcterms:modified>
</cp:coreProperties>
</file>